
<file path=[Content_Types].xml><?xml version="1.0" encoding="utf-8"?>
<Types xmlns="http://schemas.openxmlformats.org/package/2006/content-types">
  <Default Extension="jpeg" ContentType="image/jpe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 id="2147483676" r:id="rId4"/>
    <p:sldMasterId id="2147483690" r:id="rId5"/>
    <p:sldMasterId id="2147483704" r:id="rId6"/>
    <p:sldMasterId id="2147483718" r:id="rId7"/>
  </p:sldMasterIdLst>
  <p:notesMasterIdLst>
    <p:notesMasterId r:id="rId26"/>
  </p:notesMasterIdLst>
  <p:sldIdLst>
    <p:sldId id="256" r:id="rId8"/>
    <p:sldId id="575" r:id="rId9"/>
    <p:sldId id="576" r:id="rId10"/>
    <p:sldId id="492" r:id="rId11"/>
    <p:sldId id="273" r:id="rId12"/>
    <p:sldId id="278" r:id="rId13"/>
    <p:sldId id="577" r:id="rId14"/>
    <p:sldId id="354" r:id="rId15"/>
    <p:sldId id="283" r:id="rId16"/>
    <p:sldId id="578" r:id="rId17"/>
    <p:sldId id="295" r:id="rId18"/>
    <p:sldId id="296" r:id="rId19"/>
    <p:sldId id="292" r:id="rId20"/>
    <p:sldId id="579" r:id="rId21"/>
    <p:sldId id="305" r:id="rId22"/>
    <p:sldId id="306" r:id="rId23"/>
    <p:sldId id="493" r:id="rId24"/>
    <p:sldId id="1650" r:id="rId25"/>
    <p:sldId id="308" r:id="rId27"/>
    <p:sldId id="310" r:id="rId28"/>
    <p:sldId id="312" r:id="rId29"/>
    <p:sldId id="315" r:id="rId30"/>
    <p:sldId id="337" r:id="rId31"/>
    <p:sldId id="316" r:id="rId32"/>
    <p:sldId id="317" r:id="rId33"/>
    <p:sldId id="320" r:id="rId34"/>
    <p:sldId id="1704" r:id="rId35"/>
    <p:sldId id="1705" r:id="rId36"/>
    <p:sldId id="1706" r:id="rId37"/>
    <p:sldId id="1707" r:id="rId38"/>
    <p:sldId id="1708" r:id="rId39"/>
    <p:sldId id="1709" r:id="rId40"/>
    <p:sldId id="1710" r:id="rId41"/>
    <p:sldId id="1711" r:id="rId42"/>
    <p:sldId id="1712" r:id="rId43"/>
    <p:sldId id="1713" r:id="rId44"/>
    <p:sldId id="1714" r:id="rId45"/>
    <p:sldId id="1715" r:id="rId46"/>
    <p:sldId id="1716" r:id="rId47"/>
    <p:sldId id="1717" r:id="rId48"/>
    <p:sldId id="1718" r:id="rId49"/>
    <p:sldId id="1719" r:id="rId50"/>
    <p:sldId id="1720" r:id="rId51"/>
    <p:sldId id="1721" r:id="rId52"/>
    <p:sldId id="1722" r:id="rId53"/>
    <p:sldId id="1723" r:id="rId54"/>
    <p:sldId id="1724" r:id="rId55"/>
    <p:sldId id="1725" r:id="rId56"/>
    <p:sldId id="1731" r:id="rId57"/>
    <p:sldId id="1727" r:id="rId58"/>
    <p:sldId id="1739" r:id="rId59"/>
    <p:sldId id="1740" r:id="rId60"/>
    <p:sldId id="1741" r:id="rId61"/>
    <p:sldId id="1742" r:id="rId62"/>
    <p:sldId id="1743" r:id="rId63"/>
    <p:sldId id="1744" r:id="rId64"/>
    <p:sldId id="1745" r:id="rId65"/>
    <p:sldId id="1746" r:id="rId66"/>
    <p:sldId id="1747" r:id="rId67"/>
    <p:sldId id="1748" r:id="rId68"/>
    <p:sldId id="1749" r:id="rId69"/>
    <p:sldId id="1750" r:id="rId70"/>
    <p:sldId id="1751" r:id="rId71"/>
    <p:sldId id="1732" r:id="rId72"/>
    <p:sldId id="1733" r:id="rId73"/>
    <p:sldId id="1734" r:id="rId74"/>
    <p:sldId id="1735" r:id="rId75"/>
    <p:sldId id="1736" r:id="rId76"/>
    <p:sldId id="1737" r:id="rId77"/>
    <p:sldId id="1738" r:id="rId78"/>
    <p:sldId id="276" r:id="rId79"/>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FF0000"/>
    <a:srgbClr val="FFCC00"/>
    <a:srgbClr val="996633"/>
    <a:srgbClr val="993300"/>
    <a:srgbClr val="7A0017"/>
    <a:srgbClr val="DA002A"/>
    <a:srgbClr val="FFFF6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81" d="100"/>
          <a:sy n="81" d="100"/>
        </p:scale>
        <p:origin x="378" y="51"/>
      </p:cViewPr>
      <p:guideLst>
        <p:guide orient="horz" pos="2196"/>
        <p:guide pos="2880"/>
      </p:guideLst>
    </p:cSldViewPr>
  </p:slid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3" Type="http://schemas.openxmlformats.org/officeDocument/2006/relationships/commentAuthors" Target="commentAuthors.xml"/><Relationship Id="rId82" Type="http://schemas.openxmlformats.org/officeDocument/2006/relationships/tableStyles" Target="tableStyles.xml"/><Relationship Id="rId81" Type="http://schemas.openxmlformats.org/officeDocument/2006/relationships/viewProps" Target="viewProps.xml"/><Relationship Id="rId80" Type="http://schemas.openxmlformats.org/officeDocument/2006/relationships/presProps" Target="presProps.xml"/><Relationship Id="rId8" Type="http://schemas.openxmlformats.org/officeDocument/2006/relationships/slide" Target="slides/slide1.xml"/><Relationship Id="rId79" Type="http://schemas.openxmlformats.org/officeDocument/2006/relationships/slide" Target="slides/slide71.xml"/><Relationship Id="rId78" Type="http://schemas.openxmlformats.org/officeDocument/2006/relationships/slide" Target="slides/slide70.xml"/><Relationship Id="rId77" Type="http://schemas.openxmlformats.org/officeDocument/2006/relationships/slide" Target="slides/slide69.xml"/><Relationship Id="rId76" Type="http://schemas.openxmlformats.org/officeDocument/2006/relationships/slide" Target="slides/slide68.xml"/><Relationship Id="rId75" Type="http://schemas.openxmlformats.org/officeDocument/2006/relationships/slide" Target="slides/slide67.xml"/><Relationship Id="rId74" Type="http://schemas.openxmlformats.org/officeDocument/2006/relationships/slide" Target="slides/slide66.xml"/><Relationship Id="rId73" Type="http://schemas.openxmlformats.org/officeDocument/2006/relationships/slide" Target="slides/slide65.xml"/><Relationship Id="rId72" Type="http://schemas.openxmlformats.org/officeDocument/2006/relationships/slide" Target="slides/slide64.xml"/><Relationship Id="rId71" Type="http://schemas.openxmlformats.org/officeDocument/2006/relationships/slide" Target="slides/slide63.xml"/><Relationship Id="rId70" Type="http://schemas.openxmlformats.org/officeDocument/2006/relationships/slide" Target="slides/slide62.xml"/><Relationship Id="rId7" Type="http://schemas.openxmlformats.org/officeDocument/2006/relationships/slideMaster" Target="slideMasters/slideMaster6.xml"/><Relationship Id="rId69" Type="http://schemas.openxmlformats.org/officeDocument/2006/relationships/slide" Target="slides/slide61.xml"/><Relationship Id="rId68" Type="http://schemas.openxmlformats.org/officeDocument/2006/relationships/slide" Target="slides/slide60.xml"/><Relationship Id="rId67" Type="http://schemas.openxmlformats.org/officeDocument/2006/relationships/slide" Target="slides/slide59.xml"/><Relationship Id="rId66" Type="http://schemas.openxmlformats.org/officeDocument/2006/relationships/slide" Target="slides/slide58.xml"/><Relationship Id="rId65" Type="http://schemas.openxmlformats.org/officeDocument/2006/relationships/slide" Target="slides/slide57.xml"/><Relationship Id="rId64" Type="http://schemas.openxmlformats.org/officeDocument/2006/relationships/slide" Target="slides/slide56.xml"/><Relationship Id="rId63" Type="http://schemas.openxmlformats.org/officeDocument/2006/relationships/slide" Target="slides/slide55.xml"/><Relationship Id="rId62" Type="http://schemas.openxmlformats.org/officeDocument/2006/relationships/slide" Target="slides/slide54.xml"/><Relationship Id="rId61" Type="http://schemas.openxmlformats.org/officeDocument/2006/relationships/slide" Target="slides/slide53.xml"/><Relationship Id="rId60" Type="http://schemas.openxmlformats.org/officeDocument/2006/relationships/slide" Target="slides/slide52.xml"/><Relationship Id="rId6" Type="http://schemas.openxmlformats.org/officeDocument/2006/relationships/slideMaster" Target="slideMasters/slideMaster5.xml"/><Relationship Id="rId59" Type="http://schemas.openxmlformats.org/officeDocument/2006/relationships/slide" Target="slides/slide51.xml"/><Relationship Id="rId58" Type="http://schemas.openxmlformats.org/officeDocument/2006/relationships/slide" Target="slides/slide50.xml"/><Relationship Id="rId57" Type="http://schemas.openxmlformats.org/officeDocument/2006/relationships/slide" Target="slides/slide49.xml"/><Relationship Id="rId56" Type="http://schemas.openxmlformats.org/officeDocument/2006/relationships/slide" Target="slides/slide48.xml"/><Relationship Id="rId55" Type="http://schemas.openxmlformats.org/officeDocument/2006/relationships/slide" Target="slides/slide47.xml"/><Relationship Id="rId54" Type="http://schemas.openxmlformats.org/officeDocument/2006/relationships/slide" Target="slides/slide46.xml"/><Relationship Id="rId53" Type="http://schemas.openxmlformats.org/officeDocument/2006/relationships/slide" Target="slides/slide45.xml"/><Relationship Id="rId52" Type="http://schemas.openxmlformats.org/officeDocument/2006/relationships/slide" Target="slides/slide44.xml"/><Relationship Id="rId51" Type="http://schemas.openxmlformats.org/officeDocument/2006/relationships/slide" Target="slides/slide43.xml"/><Relationship Id="rId50" Type="http://schemas.openxmlformats.org/officeDocument/2006/relationships/slide" Target="slides/slide42.xml"/><Relationship Id="rId5" Type="http://schemas.openxmlformats.org/officeDocument/2006/relationships/slideMaster" Target="slideMasters/slideMaster4.xml"/><Relationship Id="rId49" Type="http://schemas.openxmlformats.org/officeDocument/2006/relationships/slide" Target="slides/slide41.xml"/><Relationship Id="rId48" Type="http://schemas.openxmlformats.org/officeDocument/2006/relationships/slide" Target="slides/slide40.xml"/><Relationship Id="rId47" Type="http://schemas.openxmlformats.org/officeDocument/2006/relationships/slide" Target="slides/slide39.xml"/><Relationship Id="rId46" Type="http://schemas.openxmlformats.org/officeDocument/2006/relationships/slide" Target="slides/slide38.xml"/><Relationship Id="rId45" Type="http://schemas.openxmlformats.org/officeDocument/2006/relationships/slide" Target="slides/slide37.xml"/><Relationship Id="rId44" Type="http://schemas.openxmlformats.org/officeDocument/2006/relationships/slide" Target="slides/slide36.xml"/><Relationship Id="rId43" Type="http://schemas.openxmlformats.org/officeDocument/2006/relationships/slide" Target="slides/slide35.xml"/><Relationship Id="rId42" Type="http://schemas.openxmlformats.org/officeDocument/2006/relationships/slide" Target="slides/slide34.xml"/><Relationship Id="rId41" Type="http://schemas.openxmlformats.org/officeDocument/2006/relationships/slide" Target="slides/slide33.xml"/><Relationship Id="rId40" Type="http://schemas.openxmlformats.org/officeDocument/2006/relationships/slide" Target="slides/slide32.xml"/><Relationship Id="rId4" Type="http://schemas.openxmlformats.org/officeDocument/2006/relationships/slideMaster" Target="slideMasters/slideMaster3.xml"/><Relationship Id="rId39" Type="http://schemas.openxmlformats.org/officeDocument/2006/relationships/slide" Target="slides/slide31.xml"/><Relationship Id="rId38" Type="http://schemas.openxmlformats.org/officeDocument/2006/relationships/slide" Target="slides/slide30.xml"/><Relationship Id="rId37" Type="http://schemas.openxmlformats.org/officeDocument/2006/relationships/slide" Target="slides/slide29.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notesMaster" Target="notesMasters/notesMaster1.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01C80C4-3C37-4B06-AC2A-25F05322FDE0}" type="doc">
      <dgm:prSet loTypeId="urn:microsoft.com/office/officeart/2005/8/layout/list1" loCatId="list" qsTypeId="urn:microsoft.com/office/officeart/2005/8/quickstyle/simple3" qsCatId="simple" csTypeId="urn:microsoft.com/office/officeart/2005/8/colors/accent1_2" csCatId="accent1" phldr="0"/>
      <dgm:spPr/>
      <dgm:t>
        <a:bodyPr/>
        <a:p>
          <a:endParaRPr lang="zh-CN" altLang="en-US"/>
        </a:p>
      </dgm:t>
    </dgm:pt>
    <dgm:pt modelId="{79F64CC5-B0A0-473A-A647-A8DB6562D23B}">
      <dgm:prSet phldrT="[文本]" phldr="0" custT="1"/>
      <dgm:spPr/>
      <dgm:t>
        <a:bodyPr vert="horz" wrap="square"/>
        <a:p>
          <a:pPr>
            <a:lnSpc>
              <a:spcPct val="100000"/>
            </a:lnSpc>
            <a:spcBef>
              <a:spcPct val="0"/>
            </a:spcBef>
            <a:spcAft>
              <a:spcPct val="35000"/>
            </a:spcAft>
          </a:pPr>
          <a:r>
            <a:rPr lang="zh-CN" altLang="en-US" sz="2400" b="1">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进一步</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加大产业和就业扶持力度</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gm:t>
    </dgm:pt>
    <dgm:pt modelId="{702F6268-E14C-45D5-8115-297DAA4B759C}" cxnId="{56C115F0-3923-43F6-8757-D3D98F174067}" type="parTrans">
      <dgm:prSet/>
      <dgm:spPr/>
      <dgm:t>
        <a:bodyPr/>
        <a:p>
          <a:endParaRPr lang="zh-CN" altLang="en-US"/>
        </a:p>
      </dgm:t>
    </dgm:pt>
    <dgm:pt modelId="{981E424B-A63B-4DF7-BC97-1D5B2B7044B1}" cxnId="{56C115F0-3923-43F6-8757-D3D98F174067}" type="sibTrans">
      <dgm:prSet/>
      <dgm:spPr/>
      <dgm:t>
        <a:bodyPr/>
        <a:p>
          <a:endParaRPr lang="zh-CN" altLang="en-US"/>
        </a:p>
      </dgm:t>
    </dgm:pt>
    <dgm:pt modelId="{89AD620B-0EFF-42C2-A692-5032BC5B2730}">
      <dgm:prSet phldr="0" custT="0"/>
      <dgm:spPr/>
      <dgm:t>
        <a:bodyPr vert="horz" wrap="square"/>
        <a:p>
          <a:pPr>
            <a:lnSpc>
              <a:spcPct val="100000"/>
            </a:lnSpc>
            <a:spcBef>
              <a:spcPct val="0"/>
            </a:spcBef>
            <a:spcAft>
              <a:spcPct val="15000"/>
            </a:spcAft>
          </a:pPr>
          <a:r>
            <a:rPr>
              <a:latin typeface="宋体" panose="02010600030101010101" pitchFamily="2" charset="-122"/>
              <a:ea typeface="宋体" panose="02010600030101010101" pitchFamily="2" charset="-122"/>
            </a:rPr>
            <a:t/>
          </a:r>
          <a:endParaRPr>
            <a:latin typeface="宋体" panose="02010600030101010101" pitchFamily="2" charset="-122"/>
            <a:ea typeface="宋体" panose="02010600030101010101" pitchFamily="2" charset="-122"/>
          </a:endParaRPr>
        </a:p>
      </dgm:t>
    </dgm:pt>
    <dgm:pt modelId="{D070BF62-D8E9-4A6A-9914-F008FB128F9B}" cxnId="{0A8B17F9-5EF8-492A-9F2D-C4E4E98B1D6D}" type="parTrans">
      <dgm:prSet/>
      <dgm:spPr/>
    </dgm:pt>
    <dgm:pt modelId="{72BA3A54-250A-49F8-ACEC-B726F5FDB5DA}" cxnId="{0A8B17F9-5EF8-492A-9F2D-C4E4E98B1D6D}" type="sibTrans">
      <dgm:prSet/>
      <dgm:spPr/>
    </dgm:pt>
    <dgm:pt modelId="{D4AB1542-9F74-4E45-B615-57F5DFDC43EE}">
      <dgm:prSet phldrT="[文本]" phldr="0" custT="1"/>
      <dgm:spPr/>
      <dgm:t>
        <a:bodyPr vert="horz" wrap="square"/>
        <a:p>
          <a:pPr>
            <a:lnSpc>
              <a:spcPct val="100000"/>
            </a:lnSpc>
            <a:spcBef>
              <a:spcPct val="0"/>
            </a:spcBef>
            <a:spcAft>
              <a:spcPct val="35000"/>
            </a:spcAft>
          </a:pPr>
          <a:r>
            <a:rPr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加大教育事业发展支持力度</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gm:t>
    </dgm:pt>
    <dgm:pt modelId="{DCA1BD93-FD98-4A06-8ECE-28E6935BECED}" cxnId="{6EE68B82-34CD-45F2-8D2F-726A37D1AB3D}" type="parTrans">
      <dgm:prSet/>
      <dgm:spPr/>
      <dgm:t>
        <a:bodyPr/>
        <a:p>
          <a:endParaRPr lang="zh-CN" altLang="en-US"/>
        </a:p>
      </dgm:t>
    </dgm:pt>
    <dgm:pt modelId="{69748832-ECC5-4F63-A6AC-8504A7E906B9}" cxnId="{6EE68B82-34CD-45F2-8D2F-726A37D1AB3D}" type="sibTrans">
      <dgm:prSet/>
      <dgm:spPr/>
      <dgm:t>
        <a:bodyPr/>
        <a:p>
          <a:endParaRPr lang="zh-CN" altLang="en-US"/>
        </a:p>
      </dgm:t>
    </dgm:pt>
    <dgm:pt modelId="{54215526-267A-4123-9BDB-8B8F1A2DE014}">
      <dgm:prSet phldr="0" custT="0"/>
      <dgm:spPr/>
      <dgm:t>
        <a:bodyPr vert="horz" wrap="square"/>
        <a:p>
          <a:pPr>
            <a:lnSpc>
              <a:spcPct val="100000"/>
            </a:lnSpc>
            <a:spcBef>
              <a:spcPct val="0"/>
            </a:spcBef>
            <a:spcAft>
              <a:spcPct val="15000"/>
            </a:spcAft>
          </a:pPr>
          <a:r>
            <a:rPr>
              <a:latin typeface="宋体" panose="02010600030101010101" pitchFamily="2" charset="-122"/>
              <a:ea typeface="宋体" panose="02010600030101010101" pitchFamily="2" charset="-122"/>
            </a:rPr>
            <a:t/>
          </a:r>
          <a:endParaRPr>
            <a:latin typeface="宋体" panose="02010600030101010101" pitchFamily="2" charset="-122"/>
            <a:ea typeface="宋体" panose="02010600030101010101" pitchFamily="2" charset="-122"/>
          </a:endParaRPr>
        </a:p>
      </dgm:t>
    </dgm:pt>
    <dgm:pt modelId="{6B18D30C-93B4-4D3E-B5F4-638349BCD4A6}" cxnId="{F7810599-F3BE-41D3-B97A-07A0DC1290FA}" type="parTrans">
      <dgm:prSet/>
      <dgm:spPr/>
    </dgm:pt>
    <dgm:pt modelId="{5C47288D-BF61-42E4-AEE9-D8E87473DF89}" cxnId="{F7810599-F3BE-41D3-B97A-07A0DC1290FA}" type="sibTrans">
      <dgm:prSet/>
      <dgm:spPr/>
    </dgm:pt>
    <dgm:pt modelId="{E484A0DB-ADE2-41BB-B1F9-A397557174FE}">
      <dgm:prSet phldrT="[文本]" phldr="0" custT="1"/>
      <dgm:spPr/>
      <dgm:t>
        <a:bodyPr vert="horz" wrap="square"/>
        <a:p>
          <a:pPr>
            <a:lnSpc>
              <a:spcPct val="100000"/>
            </a:lnSpc>
            <a:spcBef>
              <a:spcPct val="0"/>
            </a:spcBef>
            <a:spcAft>
              <a:spcPct val="35000"/>
            </a:spcAft>
          </a:pPr>
          <a:r>
            <a:rPr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加大医疗卫生事业发展支持力度</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gm:t>
    </dgm:pt>
    <dgm:pt modelId="{0D3844BD-A934-4ADF-8CEC-4B7101CACCC9}" cxnId="{DB2E10B2-0489-45D4-85F1-D2CB2BB176FD}" type="parTrans">
      <dgm:prSet/>
      <dgm:spPr/>
      <dgm:t>
        <a:bodyPr/>
        <a:p>
          <a:endParaRPr lang="zh-CN" altLang="en-US"/>
        </a:p>
      </dgm:t>
    </dgm:pt>
    <dgm:pt modelId="{FC59B45A-A616-4E16-B98F-7EBC1D5DDF85}" cxnId="{DB2E10B2-0489-45D4-85F1-D2CB2BB176FD}" type="sibTrans">
      <dgm:prSet/>
      <dgm:spPr/>
      <dgm:t>
        <a:bodyPr/>
        <a:p>
          <a:endParaRPr lang="zh-CN" altLang="en-US"/>
        </a:p>
      </dgm:t>
    </dgm:pt>
    <dgm:pt modelId="{25A40EF9-0157-4F28-90CC-7955B3AC70BB}">
      <dgm:prSet phldr="0" custT="0"/>
      <dgm:spPr/>
      <dgm:t>
        <a:bodyPr vert="horz" wrap="square"/>
        <a:p>
          <a:pPr>
            <a:lnSpc>
              <a:spcPct val="100000"/>
            </a:lnSpc>
            <a:spcBef>
              <a:spcPct val="0"/>
            </a:spcBef>
            <a:spcAft>
              <a:spcPct val="15000"/>
            </a:spcAft>
          </a:pPr>
          <a:r>
            <a:rPr>
              <a:latin typeface="宋体" panose="02010600030101010101" pitchFamily="2" charset="-122"/>
              <a:ea typeface="宋体" panose="02010600030101010101" pitchFamily="2" charset="-122"/>
            </a:rPr>
            <a:t/>
          </a:r>
          <a:endParaRPr>
            <a:latin typeface="宋体" panose="02010600030101010101" pitchFamily="2" charset="-122"/>
            <a:ea typeface="宋体" panose="02010600030101010101" pitchFamily="2" charset="-122"/>
          </a:endParaRPr>
        </a:p>
      </dgm:t>
    </dgm:pt>
    <dgm:pt modelId="{EE992E0F-EE3C-4D06-9FA0-7055032E98DC}" cxnId="{5631292F-BA5B-4334-83CC-894DED8A3B92}" type="parTrans">
      <dgm:prSet/>
      <dgm:spPr/>
    </dgm:pt>
    <dgm:pt modelId="{32C3BDF9-15AD-4C0C-B330-DE92E4010F86}" cxnId="{5631292F-BA5B-4334-83CC-894DED8A3B92}" type="sibTrans">
      <dgm:prSet/>
      <dgm:spPr/>
    </dgm:pt>
    <dgm:pt modelId="{EE3CB678-3AF3-48EB-A9A3-4C9B3B638DF4}" type="pres">
      <dgm:prSet presAssocID="{501C80C4-3C37-4B06-AC2A-25F05322FDE0}" presName="linear" presStyleCnt="0">
        <dgm:presLayoutVars>
          <dgm:dir/>
          <dgm:animLvl val="lvl"/>
          <dgm:resizeHandles val="exact"/>
        </dgm:presLayoutVars>
      </dgm:prSet>
      <dgm:spPr/>
    </dgm:pt>
    <dgm:pt modelId="{A787D67B-DDA1-4988-8415-DCD48FC3EA83}" type="pres">
      <dgm:prSet presAssocID="{79F64CC5-B0A0-473A-A647-A8DB6562D23B}" presName="parentLin" presStyleCnt="0"/>
      <dgm:spPr/>
    </dgm:pt>
    <dgm:pt modelId="{0797CEA2-9F9D-4159-A8DC-2F0D60611F3B}" type="pres">
      <dgm:prSet presAssocID="{79F64CC5-B0A0-473A-A647-A8DB6562D23B}" presName="parentLeftMargin" presStyleCnt="0"/>
      <dgm:spPr/>
    </dgm:pt>
    <dgm:pt modelId="{2968AA41-C1D3-4EDF-9DB3-378F66B2FD39}" type="pres">
      <dgm:prSet presAssocID="{79F64CC5-B0A0-473A-A647-A8DB6562D23B}" presName="parentText" presStyleLbl="node1" presStyleIdx="0" presStyleCnt="3">
        <dgm:presLayoutVars>
          <dgm:chMax val="0"/>
          <dgm:bulletEnabled val="1"/>
        </dgm:presLayoutVars>
      </dgm:prSet>
      <dgm:spPr/>
    </dgm:pt>
    <dgm:pt modelId="{D61417B3-60F3-4BE3-8E8F-9CEC27ECBCDA}" type="pres">
      <dgm:prSet presAssocID="{79F64CC5-B0A0-473A-A647-A8DB6562D23B}" presName="negativeSpace" presStyleCnt="0"/>
      <dgm:spPr/>
    </dgm:pt>
    <dgm:pt modelId="{D167D85B-ED5F-4134-9F18-E6B4BAE0C614}" type="pres">
      <dgm:prSet presAssocID="{79F64CC5-B0A0-473A-A647-A8DB6562D23B}" presName="childText" presStyleLbl="conFgAcc1" presStyleIdx="0" presStyleCnt="3">
        <dgm:presLayoutVars>
          <dgm:bulletEnabled val="1"/>
        </dgm:presLayoutVars>
      </dgm:prSet>
      <dgm:spPr/>
    </dgm:pt>
    <dgm:pt modelId="{6402558A-B637-4118-8793-2FA57B2393DA}" type="pres">
      <dgm:prSet presAssocID="{981E424B-A63B-4DF7-BC97-1D5B2B7044B1}" presName="spaceBetweenRectangles" presStyleCnt="0"/>
      <dgm:spPr/>
    </dgm:pt>
    <dgm:pt modelId="{8E561E53-8519-43F2-B9E7-546C3EB01970}" type="pres">
      <dgm:prSet presAssocID="{D4AB1542-9F74-4E45-B615-57F5DFDC43EE}" presName="parentLin" presStyleCnt="0"/>
      <dgm:spPr/>
    </dgm:pt>
    <dgm:pt modelId="{3559B5A5-3E91-49F5-A868-297DBB575668}" type="pres">
      <dgm:prSet presAssocID="{D4AB1542-9F74-4E45-B615-57F5DFDC43EE}" presName="parentLeftMargin" presStyleCnt="0"/>
      <dgm:spPr/>
    </dgm:pt>
    <dgm:pt modelId="{48FABA9F-C289-434B-8864-E8FC1B5C2F60}" type="pres">
      <dgm:prSet presAssocID="{D4AB1542-9F74-4E45-B615-57F5DFDC43EE}" presName="parentText" presStyleLbl="node1" presStyleIdx="1" presStyleCnt="3">
        <dgm:presLayoutVars>
          <dgm:chMax val="0"/>
          <dgm:bulletEnabled val="1"/>
        </dgm:presLayoutVars>
      </dgm:prSet>
      <dgm:spPr/>
    </dgm:pt>
    <dgm:pt modelId="{72F65D9D-7898-4EE1-ADBC-A6F5139DEC13}" type="pres">
      <dgm:prSet presAssocID="{D4AB1542-9F74-4E45-B615-57F5DFDC43EE}" presName="negativeSpace" presStyleCnt="0"/>
      <dgm:spPr/>
    </dgm:pt>
    <dgm:pt modelId="{6B4B0D2A-F76A-4881-A678-1599A9C1764F}" type="pres">
      <dgm:prSet presAssocID="{D4AB1542-9F74-4E45-B615-57F5DFDC43EE}" presName="childText" presStyleLbl="conFgAcc1" presStyleIdx="1" presStyleCnt="3">
        <dgm:presLayoutVars>
          <dgm:bulletEnabled val="1"/>
        </dgm:presLayoutVars>
      </dgm:prSet>
      <dgm:spPr/>
    </dgm:pt>
    <dgm:pt modelId="{4CCA9E30-BEB2-4B5D-BA10-E5FCB43776E3}" type="pres">
      <dgm:prSet presAssocID="{69748832-ECC5-4F63-A6AC-8504A7E906B9}" presName="spaceBetweenRectangles" presStyleCnt="0"/>
      <dgm:spPr/>
    </dgm:pt>
    <dgm:pt modelId="{E366F1EF-FE80-457B-9C6A-8A0AC673FB1B}" type="pres">
      <dgm:prSet presAssocID="{E484A0DB-ADE2-41BB-B1F9-A397557174FE}" presName="parentLin" presStyleCnt="0"/>
      <dgm:spPr/>
    </dgm:pt>
    <dgm:pt modelId="{06AA40BB-9886-4B46-8ECB-F4B42996D2E4}" type="pres">
      <dgm:prSet presAssocID="{E484A0DB-ADE2-41BB-B1F9-A397557174FE}" presName="parentLeftMargin" presStyleCnt="0"/>
      <dgm:spPr/>
    </dgm:pt>
    <dgm:pt modelId="{E2F3FA2F-E1C7-4C05-8B05-C32B42A9A930}" type="pres">
      <dgm:prSet presAssocID="{E484A0DB-ADE2-41BB-B1F9-A397557174FE}" presName="parentText" presStyleLbl="node1" presStyleIdx="2" presStyleCnt="3">
        <dgm:presLayoutVars>
          <dgm:chMax val="0"/>
          <dgm:bulletEnabled val="1"/>
        </dgm:presLayoutVars>
      </dgm:prSet>
      <dgm:spPr/>
    </dgm:pt>
    <dgm:pt modelId="{C36A5161-621C-488B-95ED-161DD8C18700}" type="pres">
      <dgm:prSet presAssocID="{E484A0DB-ADE2-41BB-B1F9-A397557174FE}" presName="negativeSpace" presStyleCnt="0"/>
      <dgm:spPr/>
    </dgm:pt>
    <dgm:pt modelId="{F2D507D6-5CB7-4C81-896F-18FAF0126329}" type="pres">
      <dgm:prSet presAssocID="{E484A0DB-ADE2-41BB-B1F9-A397557174FE}" presName="childText" presStyleLbl="conFgAcc1" presStyleIdx="2" presStyleCnt="3">
        <dgm:presLayoutVars>
          <dgm:bulletEnabled val="1"/>
        </dgm:presLayoutVars>
      </dgm:prSet>
      <dgm:spPr/>
    </dgm:pt>
  </dgm:ptLst>
  <dgm:cxnLst>
    <dgm:cxn modelId="{56C115F0-3923-43F6-8757-D3D98F174067}" srcId="{501C80C4-3C37-4B06-AC2A-25F05322FDE0}" destId="{79F64CC5-B0A0-473A-A647-A8DB6562D23B}" srcOrd="0" destOrd="0" parTransId="{702F6268-E14C-45D5-8115-297DAA4B759C}" sibTransId="{981E424B-A63B-4DF7-BC97-1D5B2B7044B1}"/>
    <dgm:cxn modelId="{0A8B17F9-5EF8-492A-9F2D-C4E4E98B1D6D}" srcId="{79F64CC5-B0A0-473A-A647-A8DB6562D23B}" destId="{89AD620B-0EFF-42C2-A692-5032BC5B2730}" srcOrd="0" destOrd="0" parTransId="{D070BF62-D8E9-4A6A-9914-F008FB128F9B}" sibTransId="{72BA3A54-250A-49F8-ACEC-B726F5FDB5DA}"/>
    <dgm:cxn modelId="{6EE68B82-34CD-45F2-8D2F-726A37D1AB3D}" srcId="{501C80C4-3C37-4B06-AC2A-25F05322FDE0}" destId="{D4AB1542-9F74-4E45-B615-57F5DFDC43EE}" srcOrd="1" destOrd="0" parTransId="{DCA1BD93-FD98-4A06-8ECE-28E6935BECED}" sibTransId="{69748832-ECC5-4F63-A6AC-8504A7E906B9}"/>
    <dgm:cxn modelId="{F7810599-F3BE-41D3-B97A-07A0DC1290FA}" srcId="{D4AB1542-9F74-4E45-B615-57F5DFDC43EE}" destId="{54215526-267A-4123-9BDB-8B8F1A2DE014}" srcOrd="0" destOrd="1" parTransId="{6B18D30C-93B4-4D3E-B5F4-638349BCD4A6}" sibTransId="{5C47288D-BF61-42E4-AEE9-D8E87473DF89}"/>
    <dgm:cxn modelId="{DB2E10B2-0489-45D4-85F1-D2CB2BB176FD}" srcId="{501C80C4-3C37-4B06-AC2A-25F05322FDE0}" destId="{E484A0DB-ADE2-41BB-B1F9-A397557174FE}" srcOrd="2" destOrd="0" parTransId="{0D3844BD-A934-4ADF-8CEC-4B7101CACCC9}" sibTransId="{FC59B45A-A616-4E16-B98F-7EBC1D5DDF85}"/>
    <dgm:cxn modelId="{5631292F-BA5B-4334-83CC-894DED8A3B92}" srcId="{E484A0DB-ADE2-41BB-B1F9-A397557174FE}" destId="{25A40EF9-0157-4F28-90CC-7955B3AC70BB}" srcOrd="0" destOrd="2" parTransId="{EE992E0F-EE3C-4D06-9FA0-7055032E98DC}" sibTransId="{32C3BDF9-15AD-4C0C-B330-DE92E4010F86}"/>
    <dgm:cxn modelId="{29C79A8F-51A0-4B7F-AC10-9D77FCCCB695}" type="presOf" srcId="{501C80C4-3C37-4B06-AC2A-25F05322FDE0}" destId="{EE3CB678-3AF3-48EB-A9A3-4C9B3B638DF4}" srcOrd="0" destOrd="0" presId="urn:microsoft.com/office/officeart/2005/8/layout/list1"/>
    <dgm:cxn modelId="{A652F0BA-5788-4741-A3E1-963EF7076363}" type="presParOf" srcId="{EE3CB678-3AF3-48EB-A9A3-4C9B3B638DF4}" destId="{A787D67B-DDA1-4988-8415-DCD48FC3EA83}" srcOrd="0" destOrd="0" presId="urn:microsoft.com/office/officeart/2005/8/layout/list1"/>
    <dgm:cxn modelId="{87850ED5-0E43-4C9E-B46C-9E74B6085425}" type="presParOf" srcId="{A787D67B-DDA1-4988-8415-DCD48FC3EA83}" destId="{0797CEA2-9F9D-4159-A8DC-2F0D60611F3B}" srcOrd="0" destOrd="0" presId="urn:microsoft.com/office/officeart/2005/8/layout/list1"/>
    <dgm:cxn modelId="{DFA42FB0-B896-4F9A-AEF9-FE358A2F4D43}" type="presOf" srcId="{79F64CC5-B0A0-473A-A647-A8DB6562D23B}" destId="{0797CEA2-9F9D-4159-A8DC-2F0D60611F3B}" srcOrd="0" destOrd="0" presId="urn:microsoft.com/office/officeart/2005/8/layout/list1"/>
    <dgm:cxn modelId="{7E87EB40-257F-4938-9BA6-32BFA53CBC08}" type="presParOf" srcId="{A787D67B-DDA1-4988-8415-DCD48FC3EA83}" destId="{2968AA41-C1D3-4EDF-9DB3-378F66B2FD39}" srcOrd="1" destOrd="0" presId="urn:microsoft.com/office/officeart/2005/8/layout/list1"/>
    <dgm:cxn modelId="{7BE55940-C854-45DE-A530-39A3A44ED7AC}" type="presOf" srcId="{79F64CC5-B0A0-473A-A647-A8DB6562D23B}" destId="{2968AA41-C1D3-4EDF-9DB3-378F66B2FD39}" srcOrd="0" destOrd="0" presId="urn:microsoft.com/office/officeart/2005/8/layout/list1"/>
    <dgm:cxn modelId="{B030C6F3-10CA-4F5B-8EF1-29A4025BE7E1}" type="presParOf" srcId="{EE3CB678-3AF3-48EB-A9A3-4C9B3B638DF4}" destId="{D61417B3-60F3-4BE3-8E8F-9CEC27ECBCDA}" srcOrd="1" destOrd="0" presId="urn:microsoft.com/office/officeart/2005/8/layout/list1"/>
    <dgm:cxn modelId="{DE0EFF64-6386-4B99-9747-2EC581E85764}" type="presParOf" srcId="{EE3CB678-3AF3-48EB-A9A3-4C9B3B638DF4}" destId="{D167D85B-ED5F-4134-9F18-E6B4BAE0C614}" srcOrd="2" destOrd="0" presId="urn:microsoft.com/office/officeart/2005/8/layout/list1"/>
    <dgm:cxn modelId="{D64F2B77-C557-402D-9C95-C8FD9A267174}" type="presOf" srcId="{89AD620B-0EFF-42C2-A692-5032BC5B2730}" destId="{D167D85B-ED5F-4134-9F18-E6B4BAE0C614}" srcOrd="0" destOrd="0" presId="urn:microsoft.com/office/officeart/2005/8/layout/list1"/>
    <dgm:cxn modelId="{919DD73B-1ED3-4456-AB64-B2EB15266521}" type="presParOf" srcId="{EE3CB678-3AF3-48EB-A9A3-4C9B3B638DF4}" destId="{6402558A-B637-4118-8793-2FA57B2393DA}" srcOrd="3" destOrd="0" presId="urn:microsoft.com/office/officeart/2005/8/layout/list1"/>
    <dgm:cxn modelId="{D77D09E0-75DE-4616-AAD1-B98A55030968}" type="presParOf" srcId="{EE3CB678-3AF3-48EB-A9A3-4C9B3B638DF4}" destId="{8E561E53-8519-43F2-B9E7-546C3EB01970}" srcOrd="4" destOrd="0" presId="urn:microsoft.com/office/officeart/2005/8/layout/list1"/>
    <dgm:cxn modelId="{172E0891-152A-4F6B-AC83-91AAB3AAE50E}" type="presParOf" srcId="{8E561E53-8519-43F2-B9E7-546C3EB01970}" destId="{3559B5A5-3E91-49F5-A868-297DBB575668}" srcOrd="0" destOrd="4" presId="urn:microsoft.com/office/officeart/2005/8/layout/list1"/>
    <dgm:cxn modelId="{F7E30014-6CED-4415-B390-7EAD3E96015C}" type="presOf" srcId="{D4AB1542-9F74-4E45-B615-57F5DFDC43EE}" destId="{3559B5A5-3E91-49F5-A868-297DBB575668}" srcOrd="0" destOrd="0" presId="urn:microsoft.com/office/officeart/2005/8/layout/list1"/>
    <dgm:cxn modelId="{AD9F8354-A314-4D52-AD56-2E2C18297E20}" type="presParOf" srcId="{8E561E53-8519-43F2-B9E7-546C3EB01970}" destId="{48FABA9F-C289-434B-8864-E8FC1B5C2F60}" srcOrd="1" destOrd="4" presId="urn:microsoft.com/office/officeart/2005/8/layout/list1"/>
    <dgm:cxn modelId="{3FDF9388-9B7A-4CF6-8025-0D2C56045332}" type="presOf" srcId="{D4AB1542-9F74-4E45-B615-57F5DFDC43EE}" destId="{48FABA9F-C289-434B-8864-E8FC1B5C2F60}" srcOrd="0" destOrd="0" presId="urn:microsoft.com/office/officeart/2005/8/layout/list1"/>
    <dgm:cxn modelId="{1A749FCE-C498-429B-82ED-42E4F47FE90D}" type="presParOf" srcId="{EE3CB678-3AF3-48EB-A9A3-4C9B3B638DF4}" destId="{72F65D9D-7898-4EE1-ADBC-A6F5139DEC13}" srcOrd="5" destOrd="0" presId="urn:microsoft.com/office/officeart/2005/8/layout/list1"/>
    <dgm:cxn modelId="{99741678-8EEF-4E0E-8BC1-178D8350F8CC}" type="presParOf" srcId="{EE3CB678-3AF3-48EB-A9A3-4C9B3B638DF4}" destId="{6B4B0D2A-F76A-4881-A678-1599A9C1764F}" srcOrd="6" destOrd="0" presId="urn:microsoft.com/office/officeart/2005/8/layout/list1"/>
    <dgm:cxn modelId="{514EA60E-25BB-47B8-B2BD-F8E26D2E2037}" type="presOf" srcId="{54215526-267A-4123-9BDB-8B8F1A2DE014}" destId="{6B4B0D2A-F76A-4881-A678-1599A9C1764F}" srcOrd="0" destOrd="0" presId="urn:microsoft.com/office/officeart/2005/8/layout/list1"/>
    <dgm:cxn modelId="{C136B711-F4DB-4C4B-A4E7-E7E37B09124B}" type="presParOf" srcId="{EE3CB678-3AF3-48EB-A9A3-4C9B3B638DF4}" destId="{4CCA9E30-BEB2-4B5D-BA10-E5FCB43776E3}" srcOrd="7" destOrd="0" presId="urn:microsoft.com/office/officeart/2005/8/layout/list1"/>
    <dgm:cxn modelId="{E546DF3B-DB6E-48DD-9602-E0B3BB31125B}" type="presParOf" srcId="{EE3CB678-3AF3-48EB-A9A3-4C9B3B638DF4}" destId="{E366F1EF-FE80-457B-9C6A-8A0AC673FB1B}" srcOrd="8" destOrd="0" presId="urn:microsoft.com/office/officeart/2005/8/layout/list1"/>
    <dgm:cxn modelId="{8004219F-F35D-45EA-B4FF-8F9E69FC18CB}" type="presParOf" srcId="{E366F1EF-FE80-457B-9C6A-8A0AC673FB1B}" destId="{06AA40BB-9886-4B46-8ECB-F4B42996D2E4}" srcOrd="0" destOrd="8" presId="urn:microsoft.com/office/officeart/2005/8/layout/list1"/>
    <dgm:cxn modelId="{4652D08D-6ABB-4FC1-A3C1-6482E909A2D7}" type="presOf" srcId="{E484A0DB-ADE2-41BB-B1F9-A397557174FE}" destId="{06AA40BB-9886-4B46-8ECB-F4B42996D2E4}" srcOrd="0" destOrd="0" presId="urn:microsoft.com/office/officeart/2005/8/layout/list1"/>
    <dgm:cxn modelId="{1BC01487-35CE-405D-B2F7-616E33A8244E}" type="presParOf" srcId="{E366F1EF-FE80-457B-9C6A-8A0AC673FB1B}" destId="{E2F3FA2F-E1C7-4C05-8B05-C32B42A9A930}" srcOrd="1" destOrd="8" presId="urn:microsoft.com/office/officeart/2005/8/layout/list1"/>
    <dgm:cxn modelId="{4F71A5CF-4E24-4735-ADAD-425C56EBF215}" type="presOf" srcId="{E484A0DB-ADE2-41BB-B1F9-A397557174FE}" destId="{E2F3FA2F-E1C7-4C05-8B05-C32B42A9A930}" srcOrd="0" destOrd="0" presId="urn:microsoft.com/office/officeart/2005/8/layout/list1"/>
    <dgm:cxn modelId="{5DF43804-63F8-4D02-9F37-57DD504194C2}" type="presParOf" srcId="{EE3CB678-3AF3-48EB-A9A3-4C9B3B638DF4}" destId="{C36A5161-621C-488B-95ED-161DD8C18700}" srcOrd="9" destOrd="0" presId="urn:microsoft.com/office/officeart/2005/8/layout/list1"/>
    <dgm:cxn modelId="{B7B62E10-0A96-4D8A-8978-E7C1F7E86732}" type="presParOf" srcId="{EE3CB678-3AF3-48EB-A9A3-4C9B3B638DF4}" destId="{F2D507D6-5CB7-4C81-896F-18FAF0126329}" srcOrd="10" destOrd="0" presId="urn:microsoft.com/office/officeart/2005/8/layout/list1"/>
    <dgm:cxn modelId="{E5AFE54D-32E8-4CD7-ACB3-8EE47B061473}" type="presOf" srcId="{25A40EF9-0157-4F28-90CC-7955B3AC70BB}" destId="{F2D507D6-5CB7-4C81-896F-18FAF0126329}" srcOrd="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C80C4-3C37-4B06-AC2A-25F05322FDE0}" type="doc">
      <dgm:prSet loTypeId="urn:microsoft.com/office/officeart/2005/8/layout/list1" loCatId="list" qsTypeId="urn:microsoft.com/office/officeart/2005/8/quickstyle/simple3" qsCatId="simple" csTypeId="urn:microsoft.com/office/officeart/2005/8/colors/accent1_2" csCatId="accent1" phldr="0"/>
      <dgm:spPr/>
      <dgm:t>
        <a:bodyPr/>
        <a:p>
          <a:endParaRPr lang="zh-CN" altLang="en-US"/>
        </a:p>
      </dgm:t>
    </dgm:pt>
    <dgm:pt modelId="{79F64CC5-B0A0-473A-A647-A8DB6562D23B}">
      <dgm:prSet phldrT="[文本]" phldr="0" custT="1"/>
      <dgm:spPr/>
      <dgm:t>
        <a:bodyPr vert="horz" wrap="square"/>
        <a:p>
          <a:pPr>
            <a:lnSpc>
              <a:spcPct val="100000"/>
            </a:lnSpc>
            <a:spcBef>
              <a:spcPct val="0"/>
            </a:spcBef>
            <a:spcAft>
              <a:spcPct val="35000"/>
            </a:spcAft>
          </a:pPr>
          <a:r>
            <a:rPr lang="zh-CN" altLang="en-US" sz="2400" b="1">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进一步</a:t>
          </a:r>
          <a:r>
            <a:rPr lang="zh-CN" altLang="en-US" sz="2000">
              <a:solidFill>
                <a:schemeClr val="tx1"/>
              </a:solidFill>
              <a:effectLst>
                <a:outerShdw blurRad="38100" dist="19050" dir="2700000" algn="tl" rotWithShape="0">
                  <a:schemeClr val="dk1">
                    <a:alpha val="40000"/>
                  </a:schemeClr>
                </a:outerShdw>
              </a:effectLst>
              <a:latin typeface="汉仪书魂体简" panose="02010600000101010101" charset="-122"/>
              <a:ea typeface="汉仪书魂体简" panose="02010600000101010101" charset="-122"/>
              <a:sym typeface="+mn-ea"/>
            </a:rPr>
            <a:t>加大安全住房建设力度</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gm:t>
    </dgm:pt>
    <dgm:pt modelId="{702F6268-E14C-45D5-8115-297DAA4B759C}" cxnId="{009ADFA4-1A64-4EF7-B023-A08BBDF0F11F}" type="parTrans">
      <dgm:prSet/>
      <dgm:spPr/>
      <dgm:t>
        <a:bodyPr/>
        <a:p>
          <a:endParaRPr lang="zh-CN" altLang="en-US"/>
        </a:p>
      </dgm:t>
    </dgm:pt>
    <dgm:pt modelId="{981E424B-A63B-4DF7-BC97-1D5B2B7044B1}" cxnId="{009ADFA4-1A64-4EF7-B023-A08BBDF0F11F}" type="sibTrans">
      <dgm:prSet/>
      <dgm:spPr/>
      <dgm:t>
        <a:bodyPr/>
        <a:p>
          <a:endParaRPr lang="zh-CN" altLang="en-US"/>
        </a:p>
      </dgm:t>
    </dgm:pt>
    <dgm:pt modelId="{89AD620B-0EFF-42C2-A692-5032BC5B2730}">
      <dgm:prSet phldr="0" custT="0"/>
      <dgm:spPr/>
      <dgm:t>
        <a:bodyPr vert="horz" wrap="square"/>
        <a:p>
          <a:pPr>
            <a:lnSpc>
              <a:spcPct val="100000"/>
            </a:lnSpc>
            <a:spcBef>
              <a:spcPct val="0"/>
            </a:spcBef>
            <a:spcAft>
              <a:spcPct val="15000"/>
            </a:spcAft>
          </a:pPr>
          <a:r>
            <a:rPr>
              <a:latin typeface="宋体" panose="02010600030101010101" pitchFamily="2" charset="-122"/>
              <a:ea typeface="宋体" panose="02010600030101010101" pitchFamily="2" charset="-122"/>
            </a:rPr>
            <a:t/>
          </a:r>
          <a:endParaRPr>
            <a:latin typeface="宋体" panose="02010600030101010101" pitchFamily="2" charset="-122"/>
            <a:ea typeface="宋体" panose="02010600030101010101" pitchFamily="2" charset="-122"/>
          </a:endParaRPr>
        </a:p>
      </dgm:t>
    </dgm:pt>
    <dgm:pt modelId="{D070BF62-D8E9-4A6A-9914-F008FB128F9B}" cxnId="{1ED5FB87-44D1-4560-9B63-765C8EEB730D}" type="parTrans">
      <dgm:prSet/>
      <dgm:spPr/>
    </dgm:pt>
    <dgm:pt modelId="{72BA3A54-250A-49F8-ACEC-B726F5FDB5DA}" cxnId="{1ED5FB87-44D1-4560-9B63-765C8EEB730D}" type="sibTrans">
      <dgm:prSet/>
      <dgm:spPr/>
    </dgm:pt>
    <dgm:pt modelId="{D4AB1542-9F74-4E45-B615-57F5DFDC43EE}">
      <dgm:prSet phldrT="[文本]" phldr="0" custT="1"/>
      <dgm:spPr/>
      <dgm:t>
        <a:bodyPr vert="horz" wrap="square"/>
        <a:p>
          <a:pPr>
            <a:lnSpc>
              <a:spcPct val="100000"/>
            </a:lnSpc>
            <a:spcBef>
              <a:spcPct val="0"/>
            </a:spcBef>
            <a:spcAft>
              <a:spcPct val="35000"/>
            </a:spcAft>
          </a:pPr>
          <a:r>
            <a:rPr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solidFill>
                <a:schemeClr val="tx1"/>
              </a:solidFill>
              <a:effectLst>
                <a:outerShdw blurRad="38100" dist="19050" dir="2700000" algn="tl" rotWithShape="0">
                  <a:schemeClr val="dk1">
                    <a:alpha val="40000"/>
                  </a:schemeClr>
                </a:outerShdw>
              </a:effectLst>
              <a:latin typeface="汉仪书魂体简" panose="02010600000101010101" charset="-122"/>
              <a:ea typeface="汉仪书魂体简" panose="02010600000101010101" charset="-122"/>
              <a:sym typeface="+mn-ea"/>
            </a:rPr>
            <a:t>加大基础设施建设力度</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gm:t>
    </dgm:pt>
    <dgm:pt modelId="{DCA1BD93-FD98-4A06-8ECE-28E6935BECED}" cxnId="{8B2527A5-CB42-4255-A72A-22FAB37A1028}" type="parTrans">
      <dgm:prSet/>
      <dgm:spPr/>
      <dgm:t>
        <a:bodyPr/>
        <a:p>
          <a:endParaRPr lang="zh-CN" altLang="en-US"/>
        </a:p>
      </dgm:t>
    </dgm:pt>
    <dgm:pt modelId="{69748832-ECC5-4F63-A6AC-8504A7E906B9}" cxnId="{8B2527A5-CB42-4255-A72A-22FAB37A1028}" type="sibTrans">
      <dgm:prSet/>
      <dgm:spPr/>
      <dgm:t>
        <a:bodyPr/>
        <a:p>
          <a:endParaRPr lang="zh-CN" altLang="en-US"/>
        </a:p>
      </dgm:t>
    </dgm:pt>
    <dgm:pt modelId="{54215526-267A-4123-9BDB-8B8F1A2DE014}">
      <dgm:prSet phldr="0" custT="0"/>
      <dgm:spPr/>
      <dgm:t>
        <a:bodyPr vert="horz" wrap="square"/>
        <a:p>
          <a:pPr>
            <a:lnSpc>
              <a:spcPct val="100000"/>
            </a:lnSpc>
            <a:spcBef>
              <a:spcPct val="0"/>
            </a:spcBef>
            <a:spcAft>
              <a:spcPct val="15000"/>
            </a:spcAft>
          </a:pPr>
          <a:r>
            <a:rPr>
              <a:latin typeface="宋体" panose="02010600030101010101" pitchFamily="2" charset="-122"/>
              <a:ea typeface="宋体" panose="02010600030101010101" pitchFamily="2" charset="-122"/>
            </a:rPr>
            <a:t/>
          </a:r>
          <a:endParaRPr>
            <a:latin typeface="宋体" panose="02010600030101010101" pitchFamily="2" charset="-122"/>
            <a:ea typeface="宋体" panose="02010600030101010101" pitchFamily="2" charset="-122"/>
          </a:endParaRPr>
        </a:p>
      </dgm:t>
    </dgm:pt>
    <dgm:pt modelId="{6B18D30C-93B4-4D3E-B5F4-638349BCD4A6}" cxnId="{2270C48A-2E53-46EE-A15E-92AC2F2DA369}" type="parTrans">
      <dgm:prSet/>
      <dgm:spPr/>
    </dgm:pt>
    <dgm:pt modelId="{5C47288D-BF61-42E4-AEE9-D8E87473DF89}" cxnId="{2270C48A-2E53-46EE-A15E-92AC2F2DA369}" type="sibTrans">
      <dgm:prSet/>
      <dgm:spPr/>
    </dgm:pt>
    <dgm:pt modelId="{E484A0DB-ADE2-41BB-B1F9-A397557174FE}">
      <dgm:prSet phldrT="[文本]" phldr="0" custT="1"/>
      <dgm:spPr/>
      <dgm:t>
        <a:bodyPr vert="horz" wrap="square"/>
        <a:p>
          <a:pPr>
            <a:lnSpc>
              <a:spcPct val="100000"/>
            </a:lnSpc>
            <a:spcBef>
              <a:spcPct val="0"/>
            </a:spcBef>
            <a:spcAft>
              <a:spcPct val="35000"/>
            </a:spcAft>
          </a:pPr>
          <a:r>
            <a:rPr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solidFill>
                <a:schemeClr val="tx1"/>
              </a:solidFill>
              <a:effectLst>
                <a:outerShdw blurRad="38100" dist="19050" dir="2700000" algn="tl" rotWithShape="0">
                  <a:schemeClr val="dk1">
                    <a:alpha val="40000"/>
                  </a:schemeClr>
                </a:outerShdw>
              </a:effectLst>
              <a:latin typeface="汉仪书魂体简" panose="02010600000101010101" charset="-122"/>
              <a:ea typeface="汉仪书魂体简" panose="02010600000101010101" charset="-122"/>
              <a:sym typeface="+mn-ea"/>
            </a:rPr>
            <a:t>加大禁毒防艾综合防治力度</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gm:t>
    </dgm:pt>
    <dgm:pt modelId="{0D3844BD-A934-4ADF-8CEC-4B7101CACCC9}" cxnId="{0998726E-9447-44DB-AD0A-9C9A8555A6FC}" type="parTrans">
      <dgm:prSet/>
      <dgm:spPr/>
      <dgm:t>
        <a:bodyPr/>
        <a:p>
          <a:endParaRPr lang="zh-CN" altLang="en-US"/>
        </a:p>
      </dgm:t>
    </dgm:pt>
    <dgm:pt modelId="{FC59B45A-A616-4E16-B98F-7EBC1D5DDF85}" cxnId="{0998726E-9447-44DB-AD0A-9C9A8555A6FC}" type="sibTrans">
      <dgm:prSet/>
      <dgm:spPr/>
      <dgm:t>
        <a:bodyPr/>
        <a:p>
          <a:endParaRPr lang="zh-CN" altLang="en-US"/>
        </a:p>
      </dgm:t>
    </dgm:pt>
    <dgm:pt modelId="{25A40EF9-0157-4F28-90CC-7955B3AC70BB}">
      <dgm:prSet phldr="0" custT="0"/>
      <dgm:spPr/>
      <dgm:t>
        <a:bodyPr vert="horz" wrap="square"/>
        <a:p>
          <a:pPr>
            <a:lnSpc>
              <a:spcPct val="100000"/>
            </a:lnSpc>
            <a:spcBef>
              <a:spcPct val="0"/>
            </a:spcBef>
            <a:spcAft>
              <a:spcPct val="15000"/>
            </a:spcAft>
          </a:pPr>
          <a:r>
            <a:rPr>
              <a:latin typeface="宋体" panose="02010600030101010101" pitchFamily="2" charset="-122"/>
              <a:ea typeface="宋体" panose="02010600030101010101" pitchFamily="2" charset="-122"/>
            </a:rPr>
            <a:t/>
          </a:r>
          <a:endParaRPr>
            <a:latin typeface="宋体" panose="02010600030101010101" pitchFamily="2" charset="-122"/>
            <a:ea typeface="宋体" panose="02010600030101010101" pitchFamily="2" charset="-122"/>
          </a:endParaRPr>
        </a:p>
      </dgm:t>
    </dgm:pt>
    <dgm:pt modelId="{EE992E0F-EE3C-4D06-9FA0-7055032E98DC}" cxnId="{22CF91C8-7669-4B99-A8A3-56C4050153C0}" type="parTrans">
      <dgm:prSet/>
      <dgm:spPr/>
    </dgm:pt>
    <dgm:pt modelId="{32C3BDF9-15AD-4C0C-B330-DE92E4010F86}" cxnId="{22CF91C8-7669-4B99-A8A3-56C4050153C0}" type="sibTrans">
      <dgm:prSet/>
      <dgm:spPr/>
    </dgm:pt>
    <dgm:pt modelId="{EE3CB678-3AF3-48EB-A9A3-4C9B3B638DF4}" type="pres">
      <dgm:prSet presAssocID="{501C80C4-3C37-4B06-AC2A-25F05322FDE0}" presName="linear" presStyleCnt="0">
        <dgm:presLayoutVars>
          <dgm:dir/>
          <dgm:animLvl val="lvl"/>
          <dgm:resizeHandles val="exact"/>
        </dgm:presLayoutVars>
      </dgm:prSet>
      <dgm:spPr/>
    </dgm:pt>
    <dgm:pt modelId="{A787D67B-DDA1-4988-8415-DCD48FC3EA83}" type="pres">
      <dgm:prSet presAssocID="{79F64CC5-B0A0-473A-A647-A8DB6562D23B}" presName="parentLin" presStyleCnt="0"/>
      <dgm:spPr/>
    </dgm:pt>
    <dgm:pt modelId="{0797CEA2-9F9D-4159-A8DC-2F0D60611F3B}" type="pres">
      <dgm:prSet presAssocID="{79F64CC5-B0A0-473A-A647-A8DB6562D23B}" presName="parentLeftMargin" presStyleCnt="0"/>
      <dgm:spPr/>
    </dgm:pt>
    <dgm:pt modelId="{2968AA41-C1D3-4EDF-9DB3-378F66B2FD39}" type="pres">
      <dgm:prSet presAssocID="{79F64CC5-B0A0-473A-A647-A8DB6562D23B}" presName="parentText" presStyleLbl="node1" presStyleIdx="0" presStyleCnt="3">
        <dgm:presLayoutVars>
          <dgm:chMax val="0"/>
          <dgm:bulletEnabled val="1"/>
        </dgm:presLayoutVars>
      </dgm:prSet>
      <dgm:spPr/>
    </dgm:pt>
    <dgm:pt modelId="{D61417B3-60F3-4BE3-8E8F-9CEC27ECBCDA}" type="pres">
      <dgm:prSet presAssocID="{79F64CC5-B0A0-473A-A647-A8DB6562D23B}" presName="negativeSpace" presStyleCnt="0"/>
      <dgm:spPr/>
    </dgm:pt>
    <dgm:pt modelId="{D167D85B-ED5F-4134-9F18-E6B4BAE0C614}" type="pres">
      <dgm:prSet presAssocID="{79F64CC5-B0A0-473A-A647-A8DB6562D23B}" presName="childText" presStyleLbl="conFgAcc1" presStyleIdx="0" presStyleCnt="3">
        <dgm:presLayoutVars>
          <dgm:bulletEnabled val="1"/>
        </dgm:presLayoutVars>
      </dgm:prSet>
      <dgm:spPr/>
    </dgm:pt>
    <dgm:pt modelId="{6402558A-B637-4118-8793-2FA57B2393DA}" type="pres">
      <dgm:prSet presAssocID="{981E424B-A63B-4DF7-BC97-1D5B2B7044B1}" presName="spaceBetweenRectangles" presStyleCnt="0"/>
      <dgm:spPr/>
    </dgm:pt>
    <dgm:pt modelId="{8E561E53-8519-43F2-B9E7-546C3EB01970}" type="pres">
      <dgm:prSet presAssocID="{D4AB1542-9F74-4E45-B615-57F5DFDC43EE}" presName="parentLin" presStyleCnt="0"/>
      <dgm:spPr/>
    </dgm:pt>
    <dgm:pt modelId="{3559B5A5-3E91-49F5-A868-297DBB575668}" type="pres">
      <dgm:prSet presAssocID="{D4AB1542-9F74-4E45-B615-57F5DFDC43EE}" presName="parentLeftMargin" presStyleCnt="0"/>
      <dgm:spPr/>
    </dgm:pt>
    <dgm:pt modelId="{48FABA9F-C289-434B-8864-E8FC1B5C2F60}" type="pres">
      <dgm:prSet presAssocID="{D4AB1542-9F74-4E45-B615-57F5DFDC43EE}" presName="parentText" presStyleLbl="node1" presStyleIdx="1" presStyleCnt="3">
        <dgm:presLayoutVars>
          <dgm:chMax val="0"/>
          <dgm:bulletEnabled val="1"/>
        </dgm:presLayoutVars>
      </dgm:prSet>
      <dgm:spPr/>
    </dgm:pt>
    <dgm:pt modelId="{72F65D9D-7898-4EE1-ADBC-A6F5139DEC13}" type="pres">
      <dgm:prSet presAssocID="{D4AB1542-9F74-4E45-B615-57F5DFDC43EE}" presName="negativeSpace" presStyleCnt="0"/>
      <dgm:spPr/>
    </dgm:pt>
    <dgm:pt modelId="{6B4B0D2A-F76A-4881-A678-1599A9C1764F}" type="pres">
      <dgm:prSet presAssocID="{D4AB1542-9F74-4E45-B615-57F5DFDC43EE}" presName="childText" presStyleLbl="conFgAcc1" presStyleIdx="1" presStyleCnt="3">
        <dgm:presLayoutVars>
          <dgm:bulletEnabled val="1"/>
        </dgm:presLayoutVars>
      </dgm:prSet>
      <dgm:spPr/>
    </dgm:pt>
    <dgm:pt modelId="{4CCA9E30-BEB2-4B5D-BA10-E5FCB43776E3}" type="pres">
      <dgm:prSet presAssocID="{69748832-ECC5-4F63-A6AC-8504A7E906B9}" presName="spaceBetweenRectangles" presStyleCnt="0"/>
      <dgm:spPr/>
    </dgm:pt>
    <dgm:pt modelId="{E366F1EF-FE80-457B-9C6A-8A0AC673FB1B}" type="pres">
      <dgm:prSet presAssocID="{E484A0DB-ADE2-41BB-B1F9-A397557174FE}" presName="parentLin" presStyleCnt="0"/>
      <dgm:spPr/>
    </dgm:pt>
    <dgm:pt modelId="{06AA40BB-9886-4B46-8ECB-F4B42996D2E4}" type="pres">
      <dgm:prSet presAssocID="{E484A0DB-ADE2-41BB-B1F9-A397557174FE}" presName="parentLeftMargin" presStyleCnt="0"/>
      <dgm:spPr/>
    </dgm:pt>
    <dgm:pt modelId="{E2F3FA2F-E1C7-4C05-8B05-C32B42A9A930}" type="pres">
      <dgm:prSet presAssocID="{E484A0DB-ADE2-41BB-B1F9-A397557174FE}" presName="parentText" presStyleLbl="node1" presStyleIdx="2" presStyleCnt="3">
        <dgm:presLayoutVars>
          <dgm:chMax val="0"/>
          <dgm:bulletEnabled val="1"/>
        </dgm:presLayoutVars>
      </dgm:prSet>
      <dgm:spPr/>
    </dgm:pt>
    <dgm:pt modelId="{C36A5161-621C-488B-95ED-161DD8C18700}" type="pres">
      <dgm:prSet presAssocID="{E484A0DB-ADE2-41BB-B1F9-A397557174FE}" presName="negativeSpace" presStyleCnt="0"/>
      <dgm:spPr/>
    </dgm:pt>
    <dgm:pt modelId="{F2D507D6-5CB7-4C81-896F-18FAF0126329}" type="pres">
      <dgm:prSet presAssocID="{E484A0DB-ADE2-41BB-B1F9-A397557174FE}" presName="childText" presStyleLbl="conFgAcc1" presStyleIdx="2" presStyleCnt="3">
        <dgm:presLayoutVars>
          <dgm:bulletEnabled val="1"/>
        </dgm:presLayoutVars>
      </dgm:prSet>
      <dgm:spPr/>
    </dgm:pt>
  </dgm:ptLst>
  <dgm:cxnLst>
    <dgm:cxn modelId="{009ADFA4-1A64-4EF7-B023-A08BBDF0F11F}" srcId="{501C80C4-3C37-4B06-AC2A-25F05322FDE0}" destId="{79F64CC5-B0A0-473A-A647-A8DB6562D23B}" srcOrd="0" destOrd="0" parTransId="{702F6268-E14C-45D5-8115-297DAA4B759C}" sibTransId="{981E424B-A63B-4DF7-BC97-1D5B2B7044B1}"/>
    <dgm:cxn modelId="{1ED5FB87-44D1-4560-9B63-765C8EEB730D}" srcId="{79F64CC5-B0A0-473A-A647-A8DB6562D23B}" destId="{89AD620B-0EFF-42C2-A692-5032BC5B2730}" srcOrd="0" destOrd="0" parTransId="{D070BF62-D8E9-4A6A-9914-F008FB128F9B}" sibTransId="{72BA3A54-250A-49F8-ACEC-B726F5FDB5DA}"/>
    <dgm:cxn modelId="{8B2527A5-CB42-4255-A72A-22FAB37A1028}" srcId="{501C80C4-3C37-4B06-AC2A-25F05322FDE0}" destId="{D4AB1542-9F74-4E45-B615-57F5DFDC43EE}" srcOrd="1" destOrd="0" parTransId="{DCA1BD93-FD98-4A06-8ECE-28E6935BECED}" sibTransId="{69748832-ECC5-4F63-A6AC-8504A7E906B9}"/>
    <dgm:cxn modelId="{2270C48A-2E53-46EE-A15E-92AC2F2DA369}" srcId="{D4AB1542-9F74-4E45-B615-57F5DFDC43EE}" destId="{54215526-267A-4123-9BDB-8B8F1A2DE014}" srcOrd="0" destOrd="1" parTransId="{6B18D30C-93B4-4D3E-B5F4-638349BCD4A6}" sibTransId="{5C47288D-BF61-42E4-AEE9-D8E87473DF89}"/>
    <dgm:cxn modelId="{0998726E-9447-44DB-AD0A-9C9A8555A6FC}" srcId="{501C80C4-3C37-4B06-AC2A-25F05322FDE0}" destId="{E484A0DB-ADE2-41BB-B1F9-A397557174FE}" srcOrd="2" destOrd="0" parTransId="{0D3844BD-A934-4ADF-8CEC-4B7101CACCC9}" sibTransId="{FC59B45A-A616-4E16-B98F-7EBC1D5DDF85}"/>
    <dgm:cxn modelId="{22CF91C8-7669-4B99-A8A3-56C4050153C0}" srcId="{E484A0DB-ADE2-41BB-B1F9-A397557174FE}" destId="{25A40EF9-0157-4F28-90CC-7955B3AC70BB}" srcOrd="0" destOrd="2" parTransId="{EE992E0F-EE3C-4D06-9FA0-7055032E98DC}" sibTransId="{32C3BDF9-15AD-4C0C-B330-DE92E4010F86}"/>
    <dgm:cxn modelId="{937E4EEA-9F6C-47AA-9458-5B3536DE2FF0}" type="presOf" srcId="{501C80C4-3C37-4B06-AC2A-25F05322FDE0}" destId="{EE3CB678-3AF3-48EB-A9A3-4C9B3B638DF4}" srcOrd="0" destOrd="0" presId="urn:microsoft.com/office/officeart/2005/8/layout/list1"/>
    <dgm:cxn modelId="{0415E8DF-8A96-4334-8779-F2639C2F02C3}" type="presParOf" srcId="{EE3CB678-3AF3-48EB-A9A3-4C9B3B638DF4}" destId="{A787D67B-DDA1-4988-8415-DCD48FC3EA83}" srcOrd="0" destOrd="0" presId="urn:microsoft.com/office/officeart/2005/8/layout/list1"/>
    <dgm:cxn modelId="{7D2B2FA7-FF19-483D-9490-956DBA00EBFA}" type="presParOf" srcId="{A787D67B-DDA1-4988-8415-DCD48FC3EA83}" destId="{0797CEA2-9F9D-4159-A8DC-2F0D60611F3B}" srcOrd="0" destOrd="0" presId="urn:microsoft.com/office/officeart/2005/8/layout/list1"/>
    <dgm:cxn modelId="{3F3BE980-5D21-4F22-96D8-F712F0B89C87}" type="presOf" srcId="{79F64CC5-B0A0-473A-A647-A8DB6562D23B}" destId="{0797CEA2-9F9D-4159-A8DC-2F0D60611F3B}" srcOrd="0" destOrd="0" presId="urn:microsoft.com/office/officeart/2005/8/layout/list1"/>
    <dgm:cxn modelId="{4348FD1F-51BA-4826-8B0A-58E890CC9D66}" type="presParOf" srcId="{A787D67B-DDA1-4988-8415-DCD48FC3EA83}" destId="{2968AA41-C1D3-4EDF-9DB3-378F66B2FD39}" srcOrd="1" destOrd="0" presId="urn:microsoft.com/office/officeart/2005/8/layout/list1"/>
    <dgm:cxn modelId="{FACDAAD4-BE33-4314-AA19-ADC83EAACC2F}" type="presOf" srcId="{79F64CC5-B0A0-473A-A647-A8DB6562D23B}" destId="{2968AA41-C1D3-4EDF-9DB3-378F66B2FD39}" srcOrd="0" destOrd="0" presId="urn:microsoft.com/office/officeart/2005/8/layout/list1"/>
    <dgm:cxn modelId="{AF55696C-0C2D-415E-9AFA-0CCD9C8A0FE6}" type="presParOf" srcId="{EE3CB678-3AF3-48EB-A9A3-4C9B3B638DF4}" destId="{D61417B3-60F3-4BE3-8E8F-9CEC27ECBCDA}" srcOrd="1" destOrd="0" presId="urn:microsoft.com/office/officeart/2005/8/layout/list1"/>
    <dgm:cxn modelId="{B046093E-ED27-4214-83A5-6C02C6E4B4C7}" type="presParOf" srcId="{EE3CB678-3AF3-48EB-A9A3-4C9B3B638DF4}" destId="{D167D85B-ED5F-4134-9F18-E6B4BAE0C614}" srcOrd="2" destOrd="0" presId="urn:microsoft.com/office/officeart/2005/8/layout/list1"/>
    <dgm:cxn modelId="{282C908E-4D4E-4F15-B768-91BEB16FA62B}" type="presOf" srcId="{89AD620B-0EFF-42C2-A692-5032BC5B2730}" destId="{D167D85B-ED5F-4134-9F18-E6B4BAE0C614}" srcOrd="0" destOrd="0" presId="urn:microsoft.com/office/officeart/2005/8/layout/list1"/>
    <dgm:cxn modelId="{3AC3FE1E-F9A5-401C-B62D-A89495F48F2D}" type="presParOf" srcId="{EE3CB678-3AF3-48EB-A9A3-4C9B3B638DF4}" destId="{6402558A-B637-4118-8793-2FA57B2393DA}" srcOrd="3" destOrd="0" presId="urn:microsoft.com/office/officeart/2005/8/layout/list1"/>
    <dgm:cxn modelId="{C844D9B4-99C0-467D-B0AE-DC9C978C146F}" type="presParOf" srcId="{EE3CB678-3AF3-48EB-A9A3-4C9B3B638DF4}" destId="{8E561E53-8519-43F2-B9E7-546C3EB01970}" srcOrd="4" destOrd="0" presId="urn:microsoft.com/office/officeart/2005/8/layout/list1"/>
    <dgm:cxn modelId="{60BE974F-0236-478C-9653-846927C07D61}" type="presParOf" srcId="{8E561E53-8519-43F2-B9E7-546C3EB01970}" destId="{3559B5A5-3E91-49F5-A868-297DBB575668}" srcOrd="0" destOrd="4" presId="urn:microsoft.com/office/officeart/2005/8/layout/list1"/>
    <dgm:cxn modelId="{BFC839F5-E023-4233-AF67-412013A5ED8B}" type="presOf" srcId="{D4AB1542-9F74-4E45-B615-57F5DFDC43EE}" destId="{3559B5A5-3E91-49F5-A868-297DBB575668}" srcOrd="0" destOrd="0" presId="urn:microsoft.com/office/officeart/2005/8/layout/list1"/>
    <dgm:cxn modelId="{5E5E0BCC-8406-4889-83D6-757BD8EAD439}" type="presParOf" srcId="{8E561E53-8519-43F2-B9E7-546C3EB01970}" destId="{48FABA9F-C289-434B-8864-E8FC1B5C2F60}" srcOrd="1" destOrd="4" presId="urn:microsoft.com/office/officeart/2005/8/layout/list1"/>
    <dgm:cxn modelId="{895D02EC-2F84-4022-A3D1-52B79B249289}" type="presOf" srcId="{D4AB1542-9F74-4E45-B615-57F5DFDC43EE}" destId="{48FABA9F-C289-434B-8864-E8FC1B5C2F60}" srcOrd="0" destOrd="0" presId="urn:microsoft.com/office/officeart/2005/8/layout/list1"/>
    <dgm:cxn modelId="{4C144ED8-12D7-4FF3-B2CD-FDD36AE43A6F}" type="presParOf" srcId="{EE3CB678-3AF3-48EB-A9A3-4C9B3B638DF4}" destId="{72F65D9D-7898-4EE1-ADBC-A6F5139DEC13}" srcOrd="5" destOrd="0" presId="urn:microsoft.com/office/officeart/2005/8/layout/list1"/>
    <dgm:cxn modelId="{BC7DD5AD-3024-494E-818E-C1C817DAFFDB}" type="presParOf" srcId="{EE3CB678-3AF3-48EB-A9A3-4C9B3B638DF4}" destId="{6B4B0D2A-F76A-4881-A678-1599A9C1764F}" srcOrd="6" destOrd="0" presId="urn:microsoft.com/office/officeart/2005/8/layout/list1"/>
    <dgm:cxn modelId="{388466FE-ACE9-4905-BA64-35F6AEB90A2B}" type="presOf" srcId="{54215526-267A-4123-9BDB-8B8F1A2DE014}" destId="{6B4B0D2A-F76A-4881-A678-1599A9C1764F}" srcOrd="0" destOrd="0" presId="urn:microsoft.com/office/officeart/2005/8/layout/list1"/>
    <dgm:cxn modelId="{C6C91107-E365-443E-8EAA-71E9B7757E56}" type="presParOf" srcId="{EE3CB678-3AF3-48EB-A9A3-4C9B3B638DF4}" destId="{4CCA9E30-BEB2-4B5D-BA10-E5FCB43776E3}" srcOrd="7" destOrd="0" presId="urn:microsoft.com/office/officeart/2005/8/layout/list1"/>
    <dgm:cxn modelId="{76B122CC-3166-4997-9563-ABECDFCDDC7B}" type="presParOf" srcId="{EE3CB678-3AF3-48EB-A9A3-4C9B3B638DF4}" destId="{E366F1EF-FE80-457B-9C6A-8A0AC673FB1B}" srcOrd="8" destOrd="0" presId="urn:microsoft.com/office/officeart/2005/8/layout/list1"/>
    <dgm:cxn modelId="{0DBF96F7-2F2B-4DAB-A347-1846C8BF8C6D}" type="presParOf" srcId="{E366F1EF-FE80-457B-9C6A-8A0AC673FB1B}" destId="{06AA40BB-9886-4B46-8ECB-F4B42996D2E4}" srcOrd="0" destOrd="8" presId="urn:microsoft.com/office/officeart/2005/8/layout/list1"/>
    <dgm:cxn modelId="{39212CE4-1D13-4569-9FBA-408AED4184BF}" type="presOf" srcId="{E484A0DB-ADE2-41BB-B1F9-A397557174FE}" destId="{06AA40BB-9886-4B46-8ECB-F4B42996D2E4}" srcOrd="0" destOrd="0" presId="urn:microsoft.com/office/officeart/2005/8/layout/list1"/>
    <dgm:cxn modelId="{69C0FB0A-BA61-4240-A320-2CBE60C77375}" type="presParOf" srcId="{E366F1EF-FE80-457B-9C6A-8A0AC673FB1B}" destId="{E2F3FA2F-E1C7-4C05-8B05-C32B42A9A930}" srcOrd="1" destOrd="8" presId="urn:microsoft.com/office/officeart/2005/8/layout/list1"/>
    <dgm:cxn modelId="{F415B64A-B493-472C-ACE8-C9942DC34DC8}" type="presOf" srcId="{E484A0DB-ADE2-41BB-B1F9-A397557174FE}" destId="{E2F3FA2F-E1C7-4C05-8B05-C32B42A9A930}" srcOrd="0" destOrd="0" presId="urn:microsoft.com/office/officeart/2005/8/layout/list1"/>
    <dgm:cxn modelId="{D9238CF8-2A8D-43A3-9B0E-52ECFEACE826}" type="presParOf" srcId="{EE3CB678-3AF3-48EB-A9A3-4C9B3B638DF4}" destId="{C36A5161-621C-488B-95ED-161DD8C18700}" srcOrd="9" destOrd="0" presId="urn:microsoft.com/office/officeart/2005/8/layout/list1"/>
    <dgm:cxn modelId="{0270A270-836A-4442-9806-7ADDB3522460}" type="presParOf" srcId="{EE3CB678-3AF3-48EB-A9A3-4C9B3B638DF4}" destId="{F2D507D6-5CB7-4C81-896F-18FAF0126329}" srcOrd="10" destOrd="0" presId="urn:microsoft.com/office/officeart/2005/8/layout/list1"/>
    <dgm:cxn modelId="{9ECE7093-B94A-427F-BF09-A528405A53C0}" type="presOf" srcId="{25A40EF9-0157-4F28-90CC-7955B3AC70BB}" destId="{F2D507D6-5CB7-4C81-896F-18FAF0126329}" srcOrd="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070090" cy="2360930"/>
        <a:chOff x="0" y="0"/>
        <a:chExt cx="7070090" cy="2360930"/>
      </a:xfrm>
    </dsp:grpSpPr>
    <dsp:sp modelId="{D167D85B-ED5F-4134-9F18-E6B4BAE0C614}">
      <dsp:nvSpPr>
        <dsp:cNvPr id="5" name="矩形 4"/>
        <dsp:cNvSpPr/>
      </dsp:nvSpPr>
      <dsp:spPr bwMode="white">
        <a:xfrm>
          <a:off x="0" y="270025"/>
          <a:ext cx="7070090" cy="453600"/>
        </a:xfrm>
        <a:prstGeom prst="rect">
          <a:avLst/>
        </a:prstGeom>
      </dsp:spPr>
      <dsp:style>
        <a:lnRef idx="1">
          <a:schemeClr val="accent1"/>
        </a:lnRef>
        <a:fillRef idx="1">
          <a:schemeClr val="lt1">
            <a:alpha val="90000"/>
          </a:schemeClr>
        </a:fillRef>
        <a:effectRef idx="0">
          <a:scrgbClr r="0" g="0" b="0"/>
        </a:effectRef>
        <a:fontRef idx="minor"/>
      </dsp:style>
      <dsp:txBody>
        <a:bodyPr vert="horz" wrap="square" lIns="548717" tIns="374904" rIns="548717"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endParaRPr>
            <a:solidFill>
              <a:schemeClr val="dk1"/>
            </a:solidFill>
            <a:latin typeface="宋体" panose="02010600030101010101" pitchFamily="2" charset="-122"/>
            <a:ea typeface="宋体" panose="02010600030101010101" pitchFamily="2" charset="-122"/>
          </a:endParaRPr>
        </a:p>
      </dsp:txBody>
      <dsp:txXfrm>
        <a:off x="0" y="270025"/>
        <a:ext cx="7070090" cy="453600"/>
      </dsp:txXfrm>
    </dsp:sp>
    <dsp:sp modelId="{2968AA41-C1D3-4EDF-9DB3-378F66B2FD39}">
      <dsp:nvSpPr>
        <dsp:cNvPr id="4" name="圆角矩形 3"/>
        <dsp:cNvSpPr/>
      </dsp:nvSpPr>
      <dsp:spPr bwMode="white">
        <a:xfrm>
          <a:off x="353505" y="4345"/>
          <a:ext cx="4949063" cy="531360"/>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187062" tIns="0" rIns="187062"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zh-CN" altLang="en-US" sz="2400" b="1">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进一步</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加大产业和就业扶持力度</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sp:txBody>
      <dsp:txXfrm>
        <a:off x="353505" y="4345"/>
        <a:ext cx="4949063" cy="531360"/>
      </dsp:txXfrm>
    </dsp:sp>
    <dsp:sp modelId="{6B4B0D2A-F76A-4881-A678-1599A9C1764F}">
      <dsp:nvSpPr>
        <dsp:cNvPr id="8" name="矩形 7"/>
        <dsp:cNvSpPr/>
      </dsp:nvSpPr>
      <dsp:spPr bwMode="white">
        <a:xfrm>
          <a:off x="0" y="1086505"/>
          <a:ext cx="7070090" cy="453600"/>
        </a:xfrm>
        <a:prstGeom prst="rect">
          <a:avLst/>
        </a:prstGeom>
      </dsp:spPr>
      <dsp:style>
        <a:lnRef idx="1">
          <a:schemeClr val="accent1"/>
        </a:lnRef>
        <a:fillRef idx="1">
          <a:schemeClr val="lt1">
            <a:alpha val="90000"/>
          </a:schemeClr>
        </a:fillRef>
        <a:effectRef idx="0">
          <a:scrgbClr r="0" g="0" b="0"/>
        </a:effectRef>
        <a:fontRef idx="minor"/>
      </dsp:style>
      <dsp:txBody>
        <a:bodyPr vert="horz" wrap="square" lIns="548717" tIns="374904" rIns="548717"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endParaRPr>
            <a:solidFill>
              <a:schemeClr val="dk1"/>
            </a:solidFill>
            <a:latin typeface="宋体" panose="02010600030101010101" pitchFamily="2" charset="-122"/>
            <a:ea typeface="宋体" panose="02010600030101010101" pitchFamily="2" charset="-122"/>
          </a:endParaRPr>
        </a:p>
      </dsp:txBody>
      <dsp:txXfrm>
        <a:off x="0" y="1086505"/>
        <a:ext cx="7070090" cy="453600"/>
      </dsp:txXfrm>
    </dsp:sp>
    <dsp:sp modelId="{48FABA9F-C289-434B-8864-E8FC1B5C2F60}">
      <dsp:nvSpPr>
        <dsp:cNvPr id="7" name="圆角矩形 6"/>
        <dsp:cNvSpPr/>
      </dsp:nvSpPr>
      <dsp:spPr bwMode="white">
        <a:xfrm>
          <a:off x="353505" y="820825"/>
          <a:ext cx="4949063" cy="531360"/>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187062" tIns="0" rIns="187062"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加大教育事业发展支持力度</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sp:txBody>
      <dsp:txXfrm>
        <a:off x="353505" y="820825"/>
        <a:ext cx="4949063" cy="531360"/>
      </dsp:txXfrm>
    </dsp:sp>
    <dsp:sp modelId="{F2D507D6-5CB7-4C81-896F-18FAF0126329}">
      <dsp:nvSpPr>
        <dsp:cNvPr id="11" name="矩形 10"/>
        <dsp:cNvSpPr/>
      </dsp:nvSpPr>
      <dsp:spPr bwMode="white">
        <a:xfrm>
          <a:off x="0" y="1902985"/>
          <a:ext cx="7070090" cy="453600"/>
        </a:xfrm>
        <a:prstGeom prst="rect">
          <a:avLst/>
        </a:prstGeom>
      </dsp:spPr>
      <dsp:style>
        <a:lnRef idx="1">
          <a:schemeClr val="accent1"/>
        </a:lnRef>
        <a:fillRef idx="1">
          <a:schemeClr val="lt1">
            <a:alpha val="90000"/>
          </a:schemeClr>
        </a:fillRef>
        <a:effectRef idx="0">
          <a:scrgbClr r="0" g="0" b="0"/>
        </a:effectRef>
        <a:fontRef idx="minor"/>
      </dsp:style>
      <dsp:txBody>
        <a:bodyPr vert="horz" wrap="square" lIns="548717" tIns="374904" rIns="548717"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endParaRPr>
            <a:solidFill>
              <a:schemeClr val="dk1"/>
            </a:solidFill>
            <a:latin typeface="宋体" panose="02010600030101010101" pitchFamily="2" charset="-122"/>
            <a:ea typeface="宋体" panose="02010600030101010101" pitchFamily="2" charset="-122"/>
          </a:endParaRPr>
        </a:p>
      </dsp:txBody>
      <dsp:txXfrm>
        <a:off x="0" y="1902985"/>
        <a:ext cx="7070090" cy="453600"/>
      </dsp:txXfrm>
    </dsp:sp>
    <dsp:sp modelId="{E2F3FA2F-E1C7-4C05-8B05-C32B42A9A930}">
      <dsp:nvSpPr>
        <dsp:cNvPr id="10" name="圆角矩形 9"/>
        <dsp:cNvSpPr/>
      </dsp:nvSpPr>
      <dsp:spPr bwMode="white">
        <a:xfrm>
          <a:off x="353505" y="1637305"/>
          <a:ext cx="4949063" cy="531360"/>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187062" tIns="0" rIns="187062"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加大医疗卫生事业发展支持力度</a:t>
          </a:r>
          <a:endParaRPr lang="zh-CN" altLang="en-US" sz="2000">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sp:txBody>
      <dsp:txXfrm>
        <a:off x="353505" y="1637305"/>
        <a:ext cx="4949063" cy="531360"/>
      </dsp:txXfrm>
    </dsp:sp>
    <dsp:sp modelId="{0797CEA2-9F9D-4159-A8DC-2F0D60611F3B}">
      <dsp:nvSpPr>
        <dsp:cNvPr id="3" name="矩形 2" hidden="1"/>
        <dsp:cNvSpPr/>
      </dsp:nvSpPr>
      <dsp:spPr>
        <a:xfrm>
          <a:off x="0" y="4345"/>
          <a:ext cx="353505" cy="531360"/>
        </a:xfrm>
        <a:prstGeom prst="rect">
          <a:avLst/>
        </a:prstGeom>
      </dsp:spPr>
      <dsp:txXfrm>
        <a:off x="0" y="4345"/>
        <a:ext cx="353505" cy="531360"/>
      </dsp:txXfrm>
    </dsp:sp>
    <dsp:sp modelId="{3559B5A5-3E91-49F5-A868-297DBB575668}">
      <dsp:nvSpPr>
        <dsp:cNvPr id="6" name="矩形 5" hidden="1"/>
        <dsp:cNvSpPr/>
      </dsp:nvSpPr>
      <dsp:spPr>
        <a:xfrm>
          <a:off x="0" y="820825"/>
          <a:ext cx="353505" cy="531360"/>
        </a:xfrm>
        <a:prstGeom prst="rect">
          <a:avLst/>
        </a:prstGeom>
      </dsp:spPr>
      <dsp:txXfrm>
        <a:off x="0" y="820825"/>
        <a:ext cx="353505" cy="531360"/>
      </dsp:txXfrm>
    </dsp:sp>
    <dsp:sp modelId="{06AA40BB-9886-4B46-8ECB-F4B42996D2E4}">
      <dsp:nvSpPr>
        <dsp:cNvPr id="9" name="矩形 8" hidden="1"/>
        <dsp:cNvSpPr/>
      </dsp:nvSpPr>
      <dsp:spPr>
        <a:xfrm>
          <a:off x="0" y="1637305"/>
          <a:ext cx="353505" cy="531360"/>
        </a:xfrm>
        <a:prstGeom prst="rect">
          <a:avLst/>
        </a:prstGeom>
      </dsp:spPr>
      <dsp:txXfrm>
        <a:off x="0" y="1637305"/>
        <a:ext cx="353505" cy="53136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070090" cy="2360930"/>
        <a:chOff x="0" y="0"/>
        <a:chExt cx="7070090" cy="2360930"/>
      </a:xfrm>
    </dsp:grpSpPr>
    <dsp:sp modelId="{D167D85B-ED5F-4134-9F18-E6B4BAE0C614}">
      <dsp:nvSpPr>
        <dsp:cNvPr id="5" name="矩形 4"/>
        <dsp:cNvSpPr/>
      </dsp:nvSpPr>
      <dsp:spPr bwMode="white">
        <a:xfrm>
          <a:off x="0" y="270025"/>
          <a:ext cx="7070090" cy="453600"/>
        </a:xfrm>
        <a:prstGeom prst="rect">
          <a:avLst/>
        </a:prstGeom>
      </dsp:spPr>
      <dsp:style>
        <a:lnRef idx="2">
          <a:schemeClr val="accent1"/>
        </a:lnRef>
        <a:fillRef idx="1">
          <a:schemeClr val="lt1">
            <a:alpha val="90000"/>
          </a:schemeClr>
        </a:fillRef>
        <a:effectRef idx="0">
          <a:scrgbClr r="0" g="0" b="0"/>
        </a:effectRef>
        <a:fontRef idx="minor"/>
      </dsp:style>
      <dsp:txBody>
        <a:bodyPr vert="horz" wrap="square" lIns="548717" tIns="374904" rIns="548717"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endParaRPr>
            <a:solidFill>
              <a:schemeClr val="dk1"/>
            </a:solidFill>
            <a:latin typeface="宋体" panose="02010600030101010101" pitchFamily="2" charset="-122"/>
            <a:ea typeface="宋体" panose="02010600030101010101" pitchFamily="2" charset="-122"/>
          </a:endParaRPr>
        </a:p>
      </dsp:txBody>
      <dsp:txXfrm>
        <a:off x="0" y="270025"/>
        <a:ext cx="7070090" cy="453600"/>
      </dsp:txXfrm>
    </dsp:sp>
    <dsp:sp modelId="{2968AA41-C1D3-4EDF-9DB3-378F66B2FD39}">
      <dsp:nvSpPr>
        <dsp:cNvPr id="4" name="圆角矩形 3"/>
        <dsp:cNvSpPr/>
      </dsp:nvSpPr>
      <dsp:spPr bwMode="white">
        <a:xfrm>
          <a:off x="353505" y="4345"/>
          <a:ext cx="4949063" cy="531360"/>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187062" tIns="0" rIns="187062"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zh-CN" altLang="en-US" sz="24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进一步</a:t>
          </a:r>
          <a:r>
            <a:rPr lang="zh-CN" altLang="en-US" sz="2000">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加大产业和就业扶持力度</a:t>
          </a:r>
          <a:endParaRPr lang="zh-CN" altLang="en-US" sz="2000">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sp:txBody>
      <dsp:txXfrm>
        <a:off x="353505" y="4345"/>
        <a:ext cx="4949063" cy="531360"/>
      </dsp:txXfrm>
    </dsp:sp>
    <dsp:sp modelId="{6B4B0D2A-F76A-4881-A678-1599A9C1764F}">
      <dsp:nvSpPr>
        <dsp:cNvPr id="8" name="矩形 7"/>
        <dsp:cNvSpPr/>
      </dsp:nvSpPr>
      <dsp:spPr bwMode="white">
        <a:xfrm>
          <a:off x="0" y="1086505"/>
          <a:ext cx="7070090" cy="453600"/>
        </a:xfrm>
        <a:prstGeom prst="rect">
          <a:avLst/>
        </a:prstGeom>
      </dsp:spPr>
      <dsp:style>
        <a:lnRef idx="2">
          <a:schemeClr val="accent1"/>
        </a:lnRef>
        <a:fillRef idx="1">
          <a:schemeClr val="lt1">
            <a:alpha val="90000"/>
          </a:schemeClr>
        </a:fillRef>
        <a:effectRef idx="0">
          <a:scrgbClr r="0" g="0" b="0"/>
        </a:effectRef>
        <a:fontRef idx="minor"/>
      </dsp:style>
      <dsp:txBody>
        <a:bodyPr vert="horz" wrap="square" lIns="548717" tIns="374904" rIns="548717"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endParaRPr>
            <a:solidFill>
              <a:schemeClr val="dk1"/>
            </a:solidFill>
            <a:latin typeface="宋体" panose="02010600030101010101" pitchFamily="2" charset="-122"/>
            <a:ea typeface="宋体" panose="02010600030101010101" pitchFamily="2" charset="-122"/>
          </a:endParaRPr>
        </a:p>
      </dsp:txBody>
      <dsp:txXfrm>
        <a:off x="0" y="1086505"/>
        <a:ext cx="7070090" cy="453600"/>
      </dsp:txXfrm>
    </dsp:sp>
    <dsp:sp modelId="{48FABA9F-C289-434B-8864-E8FC1B5C2F60}">
      <dsp:nvSpPr>
        <dsp:cNvPr id="7" name="圆角矩形 6"/>
        <dsp:cNvSpPr/>
      </dsp:nvSpPr>
      <dsp:spPr bwMode="white">
        <a:xfrm>
          <a:off x="353505" y="820825"/>
          <a:ext cx="4949063" cy="531360"/>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187062" tIns="0" rIns="187062"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sz="24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加大教育事业发展支持力度</a:t>
          </a:r>
          <a:endParaRPr lang="zh-CN" altLang="en-US" sz="2000">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dsp:txBody>
      <dsp:txXfrm>
        <a:off x="353505" y="820825"/>
        <a:ext cx="4949063" cy="531360"/>
      </dsp:txXfrm>
    </dsp:sp>
    <dsp:sp modelId="{F2D507D6-5CB7-4C81-896F-18FAF0126329}">
      <dsp:nvSpPr>
        <dsp:cNvPr id="11" name="矩形 10"/>
        <dsp:cNvSpPr/>
      </dsp:nvSpPr>
      <dsp:spPr bwMode="white">
        <a:xfrm>
          <a:off x="0" y="1902985"/>
          <a:ext cx="7070090" cy="453600"/>
        </a:xfrm>
        <a:prstGeom prst="rect">
          <a:avLst/>
        </a:prstGeom>
      </dsp:spPr>
      <dsp:style>
        <a:lnRef idx="2">
          <a:schemeClr val="accent1"/>
        </a:lnRef>
        <a:fillRef idx="1">
          <a:schemeClr val="lt1">
            <a:alpha val="90000"/>
          </a:schemeClr>
        </a:fillRef>
        <a:effectRef idx="0">
          <a:scrgbClr r="0" g="0" b="0"/>
        </a:effectRef>
        <a:fontRef idx="minor"/>
      </dsp:style>
      <dsp:txBody>
        <a:bodyPr vert="horz" wrap="square" lIns="548717" tIns="374904" rIns="548717"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15000"/>
            </a:spcAft>
            <a:buChar char="•"/>
          </a:pPr>
          <a:endParaRPr>
            <a:solidFill>
              <a:schemeClr val="dk1"/>
            </a:solidFill>
            <a:latin typeface="宋体" panose="02010600030101010101" pitchFamily="2" charset="-122"/>
            <a:ea typeface="宋体" panose="02010600030101010101" pitchFamily="2" charset="-122"/>
          </a:endParaRPr>
        </a:p>
      </dsp:txBody>
      <dsp:txXfrm>
        <a:off x="0" y="1902985"/>
        <a:ext cx="7070090" cy="453600"/>
      </dsp:txXfrm>
    </dsp:sp>
    <dsp:sp modelId="{E2F3FA2F-E1C7-4C05-8B05-C32B42A9A930}">
      <dsp:nvSpPr>
        <dsp:cNvPr id="10" name="圆角矩形 9"/>
        <dsp:cNvSpPr/>
      </dsp:nvSpPr>
      <dsp:spPr bwMode="white">
        <a:xfrm>
          <a:off x="353505" y="1637305"/>
          <a:ext cx="4949063" cy="531360"/>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187062" tIns="0" rIns="187062"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sz="24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进</a:t>
          </a:r>
          <a:r>
            <a:rPr lang="zh-CN" altLang="en-US" sz="24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一步</a:t>
          </a:r>
          <a:r>
            <a:rPr lang="zh-CN" altLang="en-US" sz="2000">
              <a:solidFill>
                <a:schemeClr val="tx1"/>
              </a:solidFill>
              <a:effectLst>
                <a:outerShdw blurRad="38100" dist="19050" dir="2700000" algn="tl" rotWithShape="0">
                  <a:schemeClr val="dk1">
                    <a:alpha val="40000"/>
                  </a:schemeClr>
                </a:outerShdw>
              </a:effectLst>
              <a:latin typeface="汉仪书魂体简" charset="-122"/>
              <a:ea typeface="汉仪书魂体简" charset="-122"/>
              <a:sym typeface="+mn-ea"/>
            </a:rPr>
            <a:t>加大医疗卫生事业发展支持力度</a:t>
          </a:r>
          <a:endParaRPr lang="zh-CN" altLang="en-US" sz="2000">
            <a:solidFill>
              <a:schemeClr val="tx1"/>
            </a:solidFill>
            <a:effectLst>
              <a:outerShdw blurRad="38100" dist="19050" dir="2700000" algn="tl" rotWithShape="0">
                <a:schemeClr val="dk1">
                  <a:alpha val="40000"/>
                </a:schemeClr>
              </a:outerShdw>
            </a:effectLst>
            <a:latin typeface="汉仪书魂体简" charset="-122"/>
            <a:ea typeface="汉仪书魂体简" charset="-122"/>
            <a:sym typeface="+mn-ea"/>
          </a:endParaRPr>
        </a:p>
      </dsp:txBody>
      <dsp:txXfrm>
        <a:off x="353505" y="1637305"/>
        <a:ext cx="4949063" cy="531360"/>
      </dsp:txXfrm>
    </dsp:sp>
    <dsp:sp modelId="{0797CEA2-9F9D-4159-A8DC-2F0D60611F3B}">
      <dsp:nvSpPr>
        <dsp:cNvPr id="3" name="矩形 2" hidden="1"/>
        <dsp:cNvSpPr/>
      </dsp:nvSpPr>
      <dsp:spPr>
        <a:xfrm>
          <a:off x="0" y="4345"/>
          <a:ext cx="353505" cy="531360"/>
        </a:xfrm>
        <a:prstGeom prst="rect">
          <a:avLst/>
        </a:prstGeom>
      </dsp:spPr>
      <dsp:txXfrm>
        <a:off x="0" y="4345"/>
        <a:ext cx="353505" cy="531360"/>
      </dsp:txXfrm>
    </dsp:sp>
    <dsp:sp modelId="{3559B5A5-3E91-49F5-A868-297DBB575668}">
      <dsp:nvSpPr>
        <dsp:cNvPr id="6" name="矩形 5" hidden="1"/>
        <dsp:cNvSpPr/>
      </dsp:nvSpPr>
      <dsp:spPr>
        <a:xfrm>
          <a:off x="0" y="820825"/>
          <a:ext cx="353505" cy="531360"/>
        </a:xfrm>
        <a:prstGeom prst="rect">
          <a:avLst/>
        </a:prstGeom>
      </dsp:spPr>
      <dsp:txXfrm>
        <a:off x="0" y="820825"/>
        <a:ext cx="353505" cy="531360"/>
      </dsp:txXfrm>
    </dsp:sp>
    <dsp:sp modelId="{06AA40BB-9886-4B46-8ECB-F4B42996D2E4}">
      <dsp:nvSpPr>
        <dsp:cNvPr id="9" name="矩形 8" hidden="1"/>
        <dsp:cNvSpPr/>
      </dsp:nvSpPr>
      <dsp:spPr>
        <a:xfrm>
          <a:off x="0" y="1637305"/>
          <a:ext cx="353505" cy="531360"/>
        </a:xfrm>
        <a:prstGeom prst="rect">
          <a:avLst/>
        </a:prstGeom>
      </dsp:spPr>
      <dsp:txXfrm>
        <a:off x="0" y="1637305"/>
        <a:ext cx="353505" cy="53136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noProof="1" smtClean="0"/>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D2A48B96-639E-45A3-A0BA-2464DFDB1FAA}" type="datetimeFigureOut">
              <a:rPr kumimoji="0" lang="zh-CN" altLang="en-US" sz="12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3188"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25605" name="备注占位符 4"/>
          <p:cNvSpPr>
            <a:spLocks noGrp="1" noChangeArrowheads="1"/>
          </p:cNvSpPr>
          <p:nvPr>
            <p:ph type="body" sz="quarter" idx="4294967295"/>
          </p:nvPr>
        </p:nvSpPr>
        <p:spPr bwMode="auto">
          <a:xfrm>
            <a:off x="685800" y="4400550"/>
            <a:ext cx="5486400" cy="3600450"/>
          </a:xfrm>
          <a:prstGeom prst="rect">
            <a:avLst/>
          </a:prstGeom>
          <a:no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noProof="1"/>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noProof="1" smtClean="0"/>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44CEA47D-AF2C-4314-A92A-84D565DBADE9}" type="slidenum">
              <a:rPr kumimoji="0" lang="zh-CN" altLang="en-US" sz="12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1" name="幻灯片图像占位符 1"/>
          <p:cNvSpPr>
            <a:spLocks noGrp="1" noRot="1" noChangeAspect="1" noTextEdit="1"/>
          </p:cNvSpPr>
          <p:nvPr>
            <p:ph type="sldImg"/>
          </p:nvPr>
        </p:nvSpPr>
        <p:spPr>
          <a:xfrm>
            <a:off x="1143000" y="685800"/>
            <a:ext cx="4572000" cy="3429000"/>
          </a:xfrm>
        </p:spPr>
      </p:sp>
      <p:sp>
        <p:nvSpPr>
          <p:cNvPr id="112642" name="备注占位符 2"/>
          <p:cNvSpPr>
            <a:spLocks noGrp="1"/>
          </p:cNvSpPr>
          <p:nvPr>
            <p:ph type="body"/>
          </p:nvPr>
        </p:nvSpPr>
        <p:spPr/>
        <p:txBody>
          <a:bodyPr wrap="square" lIns="91440" tIns="45720" rIns="91440" bIns="45720" anchor="t"/>
          <a:p>
            <a:pPr lvl="0" eaLnBrk="1" hangingPunct="1"/>
            <a:endParaRPr lang="zh-CN" altLang="en-US" dirty="0"/>
          </a:p>
        </p:txBody>
      </p:sp>
      <p:sp>
        <p:nvSpPr>
          <p:cNvPr id="112643"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p>
            <a:pPr lvl="0" algn="r" eaLnBrk="1" hangingPunct="1"/>
            <a:fld id="{9A0DB2DC-4C9A-4742-B13C-FB6460FD3503}" type="slidenum">
              <a:rPr lang="zh-CN" altLang="en-US" sz="1200" dirty="0">
                <a:solidFill>
                  <a:srgbClr val="000000"/>
                </a:solidFill>
                <a:latin typeface="Arial" panose="020B0604020202020204" pitchFamily="34" charset="0"/>
                <a:ea typeface="宋体" panose="02010600030101010101" pitchFamily="2" charset="-122"/>
              </a:rPr>
            </a:fld>
            <a:endParaRPr lang="zh-CN" altLang="en-US" sz="1200" dirty="0">
              <a:solidFill>
                <a:srgbClr val="000000"/>
              </a:solidFill>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image" Target="../media/image7.png"/><Relationship Id="rId7" Type="http://schemas.openxmlformats.org/officeDocument/2006/relationships/tags" Target="../tags/tag3.xml"/><Relationship Id="rId6" Type="http://schemas.openxmlformats.org/officeDocument/2006/relationships/image" Target="../media/image6.png"/><Relationship Id="rId5" Type="http://schemas.openxmlformats.org/officeDocument/2006/relationships/tags" Target="../tags/tag2.xml"/><Relationship Id="rId4" Type="http://schemas.openxmlformats.org/officeDocument/2006/relationships/image" Target="../media/image5.png"/><Relationship Id="rId3" Type="http://schemas.openxmlformats.org/officeDocument/2006/relationships/tags" Target="../tags/tag1.xml"/><Relationship Id="rId2" Type="http://schemas.openxmlformats.org/officeDocument/2006/relationships/image" Target="../media/image4.png"/><Relationship Id="rId17" Type="http://schemas.openxmlformats.org/officeDocument/2006/relationships/tags" Target="../tags/tag10.xml"/><Relationship Id="rId16" Type="http://schemas.openxmlformats.org/officeDocument/2006/relationships/tags" Target="../tags/tag9.xml"/><Relationship Id="rId15" Type="http://schemas.openxmlformats.org/officeDocument/2006/relationships/tags" Target="../tags/tag8.xml"/><Relationship Id="rId14" Type="http://schemas.openxmlformats.org/officeDocument/2006/relationships/tags" Target="../tags/tag7.xml"/><Relationship Id="rId13" Type="http://schemas.openxmlformats.org/officeDocument/2006/relationships/tags" Target="../tags/tag6.xml"/><Relationship Id="rId12" Type="http://schemas.openxmlformats.org/officeDocument/2006/relationships/image" Target="../media/image9.png"/><Relationship Id="rId11" Type="http://schemas.openxmlformats.org/officeDocument/2006/relationships/tags" Target="../tags/tag5.xml"/><Relationship Id="rId10" Type="http://schemas.openxmlformats.org/officeDocument/2006/relationships/image" Target="../media/image8.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image" Target="../media/image11.png"/><Relationship Id="rId7" Type="http://schemas.openxmlformats.org/officeDocument/2006/relationships/tags" Target="../tags/tag13.xml"/><Relationship Id="rId6" Type="http://schemas.openxmlformats.org/officeDocument/2006/relationships/image" Target="../media/image10.png"/><Relationship Id="rId5" Type="http://schemas.openxmlformats.org/officeDocument/2006/relationships/tags" Target="../tags/tag12.xml"/><Relationship Id="rId4" Type="http://schemas.openxmlformats.org/officeDocument/2006/relationships/image" Target="../media/image8.png"/><Relationship Id="rId3" Type="http://schemas.openxmlformats.org/officeDocument/2006/relationships/tags" Target="../tags/tag11.xml"/><Relationship Id="rId2" Type="http://schemas.openxmlformats.org/officeDocument/2006/relationships/image" Target="../media/image4.png"/><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image" Target="../media/image13.png"/><Relationship Id="rId5" Type="http://schemas.openxmlformats.org/officeDocument/2006/relationships/tags" Target="../tags/tag18.xml"/><Relationship Id="rId4" Type="http://schemas.openxmlformats.org/officeDocument/2006/relationships/image" Target="../media/image12.png"/><Relationship Id="rId3" Type="http://schemas.openxmlformats.org/officeDocument/2006/relationships/tags" Target="../tags/tag17.xml"/><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image" Target="../media/image11.png"/><Relationship Id="rId7" Type="http://schemas.openxmlformats.org/officeDocument/2006/relationships/tags" Target="../tags/tag24.xml"/><Relationship Id="rId6" Type="http://schemas.openxmlformats.org/officeDocument/2006/relationships/image" Target="../media/image10.png"/><Relationship Id="rId5" Type="http://schemas.openxmlformats.org/officeDocument/2006/relationships/tags" Target="../tags/tag23.xml"/><Relationship Id="rId4" Type="http://schemas.openxmlformats.org/officeDocument/2006/relationships/image" Target="../media/image8.png"/><Relationship Id="rId3" Type="http://schemas.openxmlformats.org/officeDocument/2006/relationships/tags" Target="../tags/tag22.xml"/><Relationship Id="rId2" Type="http://schemas.openxmlformats.org/officeDocument/2006/relationships/image" Target="../media/image4.png"/><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image" Target="../media/image11.png"/><Relationship Id="rId7" Type="http://schemas.openxmlformats.org/officeDocument/2006/relationships/tags" Target="../tags/tag30.xml"/><Relationship Id="rId6" Type="http://schemas.openxmlformats.org/officeDocument/2006/relationships/image" Target="../media/image10.png"/><Relationship Id="rId5" Type="http://schemas.openxmlformats.org/officeDocument/2006/relationships/tags" Target="../tags/tag29.xml"/><Relationship Id="rId4" Type="http://schemas.openxmlformats.org/officeDocument/2006/relationships/image" Target="../media/image8.png"/><Relationship Id="rId3" Type="http://schemas.openxmlformats.org/officeDocument/2006/relationships/tags" Target="../tags/tag28.xml"/><Relationship Id="rId2" Type="http://schemas.openxmlformats.org/officeDocument/2006/relationships/image" Target="../media/image4.png"/><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image" Target="../media/image14.png"/><Relationship Id="rId3" Type="http://schemas.openxmlformats.org/officeDocument/2006/relationships/tags" Target="../tags/tag34.xml"/><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image" Target="../media/image11.png"/><Relationship Id="rId7" Type="http://schemas.openxmlformats.org/officeDocument/2006/relationships/tags" Target="../tags/tag43.xml"/><Relationship Id="rId6" Type="http://schemas.openxmlformats.org/officeDocument/2006/relationships/image" Target="../media/image10.png"/><Relationship Id="rId5" Type="http://schemas.openxmlformats.org/officeDocument/2006/relationships/tags" Target="../tags/tag42.xml"/><Relationship Id="rId4" Type="http://schemas.openxmlformats.org/officeDocument/2006/relationships/image" Target="../media/image8.png"/><Relationship Id="rId3" Type="http://schemas.openxmlformats.org/officeDocument/2006/relationships/tags" Target="../tags/tag41.xml"/><Relationship Id="rId2" Type="http://schemas.openxmlformats.org/officeDocument/2006/relationships/image" Target="../media/image4.png"/><Relationship Id="rId11" Type="http://schemas.openxmlformats.org/officeDocument/2006/relationships/tags" Target="../tags/tag46.xml"/><Relationship Id="rId10" Type="http://schemas.openxmlformats.org/officeDocument/2006/relationships/tags" Target="../tags/tag45.xml"/><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image" Target="../media/image7.png"/><Relationship Id="rId7" Type="http://schemas.openxmlformats.org/officeDocument/2006/relationships/tags" Target="../tags/tag49.xml"/><Relationship Id="rId6" Type="http://schemas.openxmlformats.org/officeDocument/2006/relationships/image" Target="../media/image8.png"/><Relationship Id="rId5" Type="http://schemas.openxmlformats.org/officeDocument/2006/relationships/tags" Target="../tags/tag48.xml"/><Relationship Id="rId4" Type="http://schemas.openxmlformats.org/officeDocument/2006/relationships/image" Target="../media/image15.png"/><Relationship Id="rId3" Type="http://schemas.openxmlformats.org/officeDocument/2006/relationships/tags" Target="../tags/tag47.xml"/><Relationship Id="rId2" Type="http://schemas.openxmlformats.org/officeDocument/2006/relationships/image" Target="../media/image4.png"/><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image" Target="../media/image7.png"/><Relationship Id="rId7" Type="http://schemas.openxmlformats.org/officeDocument/2006/relationships/tags" Target="../tags/tag56.xml"/><Relationship Id="rId6" Type="http://schemas.openxmlformats.org/officeDocument/2006/relationships/image" Target="../media/image8.png"/><Relationship Id="rId5" Type="http://schemas.openxmlformats.org/officeDocument/2006/relationships/tags" Target="../tags/tag55.xml"/><Relationship Id="rId4" Type="http://schemas.openxmlformats.org/officeDocument/2006/relationships/image" Target="../media/image15.png"/><Relationship Id="rId3" Type="http://schemas.openxmlformats.org/officeDocument/2006/relationships/tags" Target="../tags/tag54.xml"/><Relationship Id="rId2" Type="http://schemas.openxmlformats.org/officeDocument/2006/relationships/image" Target="../media/image4.png"/><Relationship Id="rId12" Type="http://schemas.openxmlformats.org/officeDocument/2006/relationships/tags" Target="../tags/tag60.xml"/><Relationship Id="rId11" Type="http://schemas.openxmlformats.org/officeDocument/2006/relationships/tags" Target="../tags/tag59.xml"/><Relationship Id="rId10" Type="http://schemas.openxmlformats.org/officeDocument/2006/relationships/tags" Target="../tags/tag58.xml"/><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image" Target="../media/image7.png"/><Relationship Id="rId7" Type="http://schemas.openxmlformats.org/officeDocument/2006/relationships/tags" Target="../tags/tag63.xml"/><Relationship Id="rId6" Type="http://schemas.openxmlformats.org/officeDocument/2006/relationships/image" Target="../media/image6.png"/><Relationship Id="rId5" Type="http://schemas.openxmlformats.org/officeDocument/2006/relationships/tags" Target="../tags/tag62.xml"/><Relationship Id="rId4" Type="http://schemas.openxmlformats.org/officeDocument/2006/relationships/image" Target="../media/image5.png"/><Relationship Id="rId3" Type="http://schemas.openxmlformats.org/officeDocument/2006/relationships/tags" Target="../tags/tag61.xml"/><Relationship Id="rId2" Type="http://schemas.openxmlformats.org/officeDocument/2006/relationships/image" Target="../media/image4.png"/><Relationship Id="rId19" Type="http://schemas.openxmlformats.org/officeDocument/2006/relationships/tags" Target="../tags/tag71.xml"/><Relationship Id="rId18" Type="http://schemas.openxmlformats.org/officeDocument/2006/relationships/tags" Target="../tags/tag70.xml"/><Relationship Id="rId17" Type="http://schemas.openxmlformats.org/officeDocument/2006/relationships/tags" Target="../tags/tag69.xml"/><Relationship Id="rId16" Type="http://schemas.openxmlformats.org/officeDocument/2006/relationships/image" Target="../media/image9.png"/><Relationship Id="rId15" Type="http://schemas.openxmlformats.org/officeDocument/2006/relationships/tags" Target="../tags/tag68.xml"/><Relationship Id="rId14" Type="http://schemas.openxmlformats.org/officeDocument/2006/relationships/image" Target="../media/image11.png"/><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image" Target="../media/image8.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image" Target="../media/image11.png"/><Relationship Id="rId7" Type="http://schemas.openxmlformats.org/officeDocument/2006/relationships/tags" Target="../tags/tag74.xml"/><Relationship Id="rId6" Type="http://schemas.openxmlformats.org/officeDocument/2006/relationships/image" Target="../media/image10.png"/><Relationship Id="rId5" Type="http://schemas.openxmlformats.org/officeDocument/2006/relationships/tags" Target="../tags/tag73.xml"/><Relationship Id="rId4" Type="http://schemas.openxmlformats.org/officeDocument/2006/relationships/image" Target="../media/image8.png"/><Relationship Id="rId3" Type="http://schemas.openxmlformats.org/officeDocument/2006/relationships/tags" Target="../tags/tag72.xml"/><Relationship Id="rId2" Type="http://schemas.openxmlformats.org/officeDocument/2006/relationships/image" Target="../media/image4.png"/><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image" Target="../media/image7.png"/><Relationship Id="rId6" Type="http://schemas.openxmlformats.org/officeDocument/2006/relationships/tags" Target="../tags/tag80.xml"/><Relationship Id="rId5" Type="http://schemas.openxmlformats.org/officeDocument/2006/relationships/image" Target="../media/image8.png"/><Relationship Id="rId4" Type="http://schemas.openxmlformats.org/officeDocument/2006/relationships/tags" Target="../tags/tag79.xml"/><Relationship Id="rId3" Type="http://schemas.openxmlformats.org/officeDocument/2006/relationships/image" Target="../media/image4.png"/><Relationship Id="rId2" Type="http://schemas.openxmlformats.org/officeDocument/2006/relationships/tags" Target="../tags/tag78.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image" Target="../media/image8.png"/><Relationship Id="rId6" Type="http://schemas.openxmlformats.org/officeDocument/2006/relationships/tags" Target="../tags/tag87.xml"/><Relationship Id="rId5" Type="http://schemas.openxmlformats.org/officeDocument/2006/relationships/image" Target="../media/image10.png"/><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image" Target="../media/image4.png"/><Relationship Id="rId10" Type="http://schemas.openxmlformats.org/officeDocument/2006/relationships/tags" Target="../tags/tag90.xml"/><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94.xml"/><Relationship Id="rId7" Type="http://schemas.openxmlformats.org/officeDocument/2006/relationships/image" Target="../media/image8.png"/><Relationship Id="rId6" Type="http://schemas.openxmlformats.org/officeDocument/2006/relationships/tags" Target="../tags/tag93.xml"/><Relationship Id="rId5" Type="http://schemas.openxmlformats.org/officeDocument/2006/relationships/image" Target="../media/image11.png"/><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image" Target="../media/image4.png"/><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102.xml"/><Relationship Id="rId7" Type="http://schemas.openxmlformats.org/officeDocument/2006/relationships/image" Target="../media/image8.png"/><Relationship Id="rId6" Type="http://schemas.openxmlformats.org/officeDocument/2006/relationships/tags" Target="../tags/tag101.xml"/><Relationship Id="rId5" Type="http://schemas.openxmlformats.org/officeDocument/2006/relationships/image" Target="../media/image11.png"/><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image" Target="../media/image4.png"/><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image" Target="../media/image11.png"/><Relationship Id="rId6" Type="http://schemas.openxmlformats.org/officeDocument/2006/relationships/tags" Target="../tags/tag109.xml"/><Relationship Id="rId5" Type="http://schemas.openxmlformats.org/officeDocument/2006/relationships/image" Target="../media/image16.png"/><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image" Target="../media/image4.png"/><Relationship Id="rId10" Type="http://schemas.openxmlformats.org/officeDocument/2006/relationships/tags" Target="../tags/tag112.xml"/><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image" Target="../media/image7.png"/><Relationship Id="rId6" Type="http://schemas.openxmlformats.org/officeDocument/2006/relationships/tags" Target="../tags/tag115.xml"/><Relationship Id="rId5" Type="http://schemas.openxmlformats.org/officeDocument/2006/relationships/image" Target="../media/image8.png"/><Relationship Id="rId4" Type="http://schemas.openxmlformats.org/officeDocument/2006/relationships/tags" Target="../tags/tag114.xml"/><Relationship Id="rId3" Type="http://schemas.openxmlformats.org/officeDocument/2006/relationships/image" Target="../media/image4.png"/><Relationship Id="rId2" Type="http://schemas.openxmlformats.org/officeDocument/2006/relationships/tags" Target="../tags/tag113.xml"/><Relationship Id="rId13" Type="http://schemas.openxmlformats.org/officeDocument/2006/relationships/tags" Target="../tags/tag120.xml"/><Relationship Id="rId12" Type="http://schemas.openxmlformats.org/officeDocument/2006/relationships/tags" Target="../tags/tag119.xml"/><Relationship Id="rId11" Type="http://schemas.openxmlformats.org/officeDocument/2006/relationships/tags" Target="../tags/tag118.xml"/><Relationship Id="rId10" Type="http://schemas.openxmlformats.org/officeDocument/2006/relationships/image" Target="../media/image11.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457200" y="1600200"/>
            <a:ext cx="8229600" cy="4526280"/>
          </a:xfrm>
          <a:prstGeom prst="rect">
            <a:avLst/>
          </a:prstGeom>
        </p:spPr>
        <p:txBody>
          <a:bodyPr/>
          <a:lstStyle>
            <a:lvl1pPr marL="342900" indent="-342900">
              <a:buFontTx/>
              <a:buBlip>
                <a:blip r:embed="rId2"/>
              </a:buBlip>
              <a:defRPr/>
            </a:lvl1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291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90081" y="2665379"/>
            <a:ext cx="3655181"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6_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457200" y="1600200"/>
            <a:ext cx="8229600" cy="4526280"/>
          </a:xfrm>
          <a:prstGeom prst="rect">
            <a:avLst/>
          </a:prstGeom>
        </p:spPr>
        <p:txBody>
          <a:bodyPr/>
          <a:lstStyle>
            <a:lvl1pPr marL="342900" indent="-342900">
              <a:buFontTx/>
              <a:buBlip>
                <a:blip r:embed="rId2"/>
              </a:buBlip>
              <a:defRPr/>
            </a:lvl1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291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90081" y="2665379"/>
            <a:ext cx="3655181"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版">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6_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457200" y="1600200"/>
            <a:ext cx="8229600" cy="4526280"/>
          </a:xfrm>
          <a:prstGeom prst="rect">
            <a:avLst/>
          </a:prstGeom>
        </p:spPr>
        <p:txBody>
          <a:bodyPr/>
          <a:lstStyle>
            <a:lvl1pPr marL="342900" indent="-342900">
              <a:buFontTx/>
              <a:buBlip>
                <a:blip r:embed="rId2"/>
              </a:buBlip>
              <a:defRPr/>
            </a:lvl1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291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90081" y="2665379"/>
            <a:ext cx="3655181"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6_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457200" y="1600200"/>
            <a:ext cx="8229600" cy="4526280"/>
          </a:xfrm>
          <a:prstGeom prst="rect">
            <a:avLst/>
          </a:prstGeom>
        </p:spPr>
        <p:txBody>
          <a:bodyPr/>
          <a:lstStyle>
            <a:lvl1pPr marL="342900" indent="-342900">
              <a:buFontTx/>
              <a:buBlip>
                <a:blip r:embed="rId2"/>
              </a:buBlip>
              <a:defRPr/>
            </a:lvl1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291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90081" y="2665379"/>
            <a:ext cx="3655181"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竖版">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6_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Tree>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457200" y="1600200"/>
            <a:ext cx="8229600" cy="4526280"/>
          </a:xfrm>
          <a:prstGeom prst="rect">
            <a:avLst/>
          </a:prstGeom>
        </p:spPr>
        <p:txBody>
          <a:bodyPr/>
          <a:lstStyle>
            <a:lvl1pPr marL="342900" indent="-342900">
              <a:buFontTx/>
              <a:buBlip>
                <a:blip r:embed="rId2"/>
              </a:buBlip>
              <a:defRPr/>
            </a:lvl1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286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4629150" y="1825625"/>
            <a:ext cx="3886200" cy="4351338"/>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90081" y="2665379"/>
            <a:ext cx="3655181"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Tree>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a:prstGeom prst="rect">
            <a:avLst/>
          </a:prstGeo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Tree>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竖版">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p:transition spd="slow"/>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6_仅标题">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73731" name="图片 21" descr="222"/>
          <p:cNvPicPr>
            <a:picLocks noChangeAspect="1"/>
          </p:cNvPicPr>
          <p:nvPr>
            <p:custDataLst>
              <p:tags r:id="rId3"/>
            </p:custDataLst>
          </p:nvPr>
        </p:nvPicPr>
        <p:blipFill>
          <a:blip r:embed="rId4"/>
          <a:stretch>
            <a:fillRect/>
          </a:stretch>
        </p:blipFill>
        <p:spPr>
          <a:xfrm>
            <a:off x="-7937" y="1835150"/>
            <a:ext cx="9151937" cy="5032375"/>
          </a:xfrm>
          <a:prstGeom prst="rect">
            <a:avLst/>
          </a:prstGeom>
          <a:noFill/>
          <a:ln w="9525">
            <a:noFill/>
          </a:ln>
        </p:spPr>
      </p:pic>
      <p:pic>
        <p:nvPicPr>
          <p:cNvPr id="73732" name="图片 23"/>
          <p:cNvPicPr>
            <a:picLocks noChangeAspect="1"/>
          </p:cNvPicPr>
          <p:nvPr>
            <p:custDataLst>
              <p:tags r:id="rId5"/>
            </p:custDataLst>
          </p:nvPr>
        </p:nvPicPr>
        <p:blipFill>
          <a:blip r:embed="rId6"/>
          <a:stretch>
            <a:fillRect/>
          </a:stretch>
        </p:blipFill>
        <p:spPr>
          <a:xfrm>
            <a:off x="-7937" y="0"/>
            <a:ext cx="4384675" cy="2390775"/>
          </a:xfrm>
          <a:prstGeom prst="rect">
            <a:avLst/>
          </a:prstGeom>
          <a:noFill/>
          <a:ln w="9525">
            <a:noFill/>
          </a:ln>
        </p:spPr>
      </p:pic>
      <p:pic>
        <p:nvPicPr>
          <p:cNvPr id="73733" name="图片 24"/>
          <p:cNvPicPr>
            <a:picLocks noChangeAspect="1"/>
          </p:cNvPicPr>
          <p:nvPr>
            <p:custDataLst>
              <p:tags r:id="rId7"/>
            </p:custDataLst>
          </p:nvPr>
        </p:nvPicPr>
        <p:blipFill>
          <a:blip r:embed="rId8"/>
          <a:stretch>
            <a:fillRect/>
          </a:stretch>
        </p:blipFill>
        <p:spPr>
          <a:xfrm>
            <a:off x="792163" y="-9525"/>
            <a:ext cx="7543800" cy="1809750"/>
          </a:xfrm>
          <a:prstGeom prst="rect">
            <a:avLst/>
          </a:prstGeom>
          <a:noFill/>
          <a:ln w="9525">
            <a:noFill/>
          </a:ln>
        </p:spPr>
      </p:pic>
      <p:pic>
        <p:nvPicPr>
          <p:cNvPr id="73734" name="图片 25"/>
          <p:cNvPicPr>
            <a:picLocks noChangeAspect="1"/>
          </p:cNvPicPr>
          <p:nvPr>
            <p:custDataLst>
              <p:tags r:id="rId9"/>
            </p:custDataLst>
          </p:nvPr>
        </p:nvPicPr>
        <p:blipFill>
          <a:blip r:embed="rId10"/>
          <a:stretch>
            <a:fillRect/>
          </a:stretch>
        </p:blipFill>
        <p:spPr>
          <a:xfrm>
            <a:off x="4756150" y="0"/>
            <a:ext cx="4384675" cy="2390775"/>
          </a:xfrm>
          <a:prstGeom prst="rect">
            <a:avLst/>
          </a:prstGeom>
          <a:noFill/>
          <a:ln w="9525">
            <a:noFill/>
          </a:ln>
        </p:spPr>
      </p:pic>
      <p:pic>
        <p:nvPicPr>
          <p:cNvPr id="73735" name="图片 28" descr="21221233222"/>
          <p:cNvPicPr>
            <a:picLocks noChangeAspect="1"/>
          </p:cNvPicPr>
          <p:nvPr>
            <p:custDataLst>
              <p:tags r:id="rId11"/>
            </p:custDataLst>
          </p:nvPr>
        </p:nvPicPr>
        <p:blipFill>
          <a:blip r:embed="rId12"/>
          <a:stretch>
            <a:fillRect/>
          </a:stretch>
        </p:blipFill>
        <p:spPr>
          <a:xfrm>
            <a:off x="4211638" y="844550"/>
            <a:ext cx="706437" cy="981075"/>
          </a:xfrm>
          <a:prstGeom prst="rect">
            <a:avLst/>
          </a:prstGeom>
          <a:noFill/>
          <a:ln w="9525">
            <a:noFill/>
          </a:ln>
        </p:spPr>
      </p:pic>
      <p:sp>
        <p:nvSpPr>
          <p:cNvPr id="13" name="矩形 12"/>
          <p:cNvSpPr/>
          <p:nvPr>
            <p:custDataLst>
              <p:tags r:id="rId13"/>
            </p:custDataLst>
          </p:nvPr>
        </p:nvSpPr>
        <p:spPr>
          <a:xfrm>
            <a:off x="2087563" y="4983163"/>
            <a:ext cx="4953000" cy="2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latin typeface="Arial" panose="020B0604020202020204" pitchFamily="34" charset="0"/>
              <a:ea typeface="+mn-ea"/>
              <a:cs typeface="+mn-cs"/>
            </a:endParaRPr>
          </a:p>
        </p:txBody>
      </p:sp>
      <p:sp>
        <p:nvSpPr>
          <p:cNvPr id="14" name="矩形 13"/>
          <p:cNvSpPr/>
          <p:nvPr>
            <p:custDataLst>
              <p:tags r:id="rId14"/>
            </p:custDataLst>
          </p:nvPr>
        </p:nvSpPr>
        <p:spPr>
          <a:xfrm>
            <a:off x="2087563" y="4208463"/>
            <a:ext cx="4953000" cy="2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latin typeface="Arial" panose="020B0604020202020204" pitchFamily="34" charset="0"/>
              <a:ea typeface="+mn-ea"/>
              <a:cs typeface="+mn-cs"/>
            </a:endParaRPr>
          </a:p>
        </p:txBody>
      </p:sp>
      <p:sp>
        <p:nvSpPr>
          <p:cNvPr id="2" name="标题 1"/>
          <p:cNvSpPr>
            <a:spLocks noGrp="1"/>
          </p:cNvSpPr>
          <p:nvPr>
            <p:ph type="ctrTitle"/>
          </p:nvPr>
        </p:nvSpPr>
        <p:spPr>
          <a:xfrm>
            <a:off x="555738" y="2085340"/>
            <a:ext cx="8032523" cy="2058035"/>
          </a:xfrm>
        </p:spPr>
        <p:txBody>
          <a:bodyPr rIns="25400" anchor="ctr">
            <a:normAutofit/>
          </a:bodyPr>
          <a:lstStyle>
            <a:lvl1pPr algn="ctr">
              <a:defRPr sz="9600" spc="600" baseline="0">
                <a:solidFill>
                  <a:schemeClr val="accent1"/>
                </a:solidFill>
                <a:latin typeface="Arial" panose="020B0604020202020204" pitchFamily="34" charset="0"/>
                <a:ea typeface="汉仪尚巍手书W" panose="00020600040101010101" pitchFamily="18" charset="-122"/>
              </a:defRPr>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2088356" y="4285762"/>
            <a:ext cx="4964430" cy="617474"/>
          </a:xfrm>
        </p:spPr>
        <p:txBody>
          <a:bodyPr tIns="38100" rIns="76200" bIns="38100" anchor="ctr">
            <a:normAutofit/>
          </a:bodyPr>
          <a:lstStyle>
            <a:lvl1pPr marL="0" indent="0" algn="ctr" eaLnBrk="1" fontAlgn="auto" latinLnBrk="0" hangingPunct="1">
              <a:lnSpc>
                <a:spcPct val="130000"/>
              </a:lnSpc>
              <a:buNone/>
              <a:defRPr sz="2700" u="none" strike="noStrike" kern="1200" cap="none" spc="200" normalizeH="0" baseline="0">
                <a:solidFill>
                  <a:schemeClr val="accent1"/>
                </a:solidFill>
                <a:uFillTx/>
                <a:latin typeface="Arial" panose="020B0604020202020204" pitchFamily="34" charset="0"/>
                <a:ea typeface="隶书" panose="02010509060101010101" pitchFamily="49"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a:t>单击此处编辑母版副标题样式</a:t>
            </a:r>
            <a:endParaRPr lang="zh-CN" altLang="en-US" strike="noStrike" noProof="1"/>
          </a:p>
        </p:txBody>
      </p:sp>
      <p:sp>
        <p:nvSpPr>
          <p:cNvPr id="5" name="文本占位符 4"/>
          <p:cNvSpPr>
            <a:spLocks noGrp="1"/>
          </p:cNvSpPr>
          <p:nvPr>
            <p:ph type="body" sz="quarter" idx="13"/>
          </p:nvPr>
        </p:nvSpPr>
        <p:spPr>
          <a:xfrm>
            <a:off x="2088356" y="5204460"/>
            <a:ext cx="1987199" cy="417358"/>
          </a:xfrm>
        </p:spPr>
        <p:txBody>
          <a:bodyPr anchor="ctr">
            <a:normAutofit/>
          </a:bodyPr>
          <a:lstStyle>
            <a:lvl1pPr marL="0" indent="0" algn="ctr">
              <a:lnSpc>
                <a:spcPct val="130000"/>
              </a:lnSpc>
              <a:buNone/>
              <a:defRPr spc="200" baseline="0">
                <a:solidFill>
                  <a:schemeClr val="accent1"/>
                </a:solidFill>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34" name="文本占位符 33"/>
          <p:cNvSpPr>
            <a:spLocks noGrp="1"/>
          </p:cNvSpPr>
          <p:nvPr>
            <p:ph type="body" sz="quarter" idx="14"/>
          </p:nvPr>
        </p:nvSpPr>
        <p:spPr>
          <a:xfrm>
            <a:off x="4607241" y="5204460"/>
            <a:ext cx="1987200" cy="417357"/>
          </a:xfrm>
        </p:spPr>
        <p:txBody>
          <a:bodyPr anchor="ctr">
            <a:normAutofit/>
          </a:bodyPr>
          <a:lstStyle>
            <a:lvl1pPr marL="0" indent="0" algn="ctr">
              <a:lnSpc>
                <a:spcPct val="130000"/>
              </a:lnSpc>
              <a:buNone/>
              <a:defRPr spc="200" baseline="0">
                <a:solidFill>
                  <a:schemeClr val="accent1"/>
                </a:solidFill>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15" name="日期占位符 15"/>
          <p:cNvSpPr>
            <a:spLocks noGrp="1"/>
          </p:cNvSpPr>
          <p:nvPr>
            <p:ph type="dt" sz="half" idx="2"/>
            <p:custDataLst>
              <p:tags r:id="rId15"/>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页脚占位符 16"/>
          <p:cNvSpPr>
            <a:spLocks noGrp="1"/>
          </p:cNvSpPr>
          <p:nvPr>
            <p:ph type="ftr" sz="quarter" idx="3"/>
            <p:custDataLst>
              <p:tags r:id="rId16"/>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7" name="灯片编号占位符 17"/>
          <p:cNvSpPr>
            <a:spLocks noGrp="1"/>
          </p:cNvSpPr>
          <p:nvPr>
            <p:ph type="sldNum" sz="quarter" idx="4"/>
            <p:custDataLst>
              <p:tags r:id="rId17"/>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F482D346-F34E-4227-AFCB-049EBC60FA86}"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74755" name="组合 7"/>
          <p:cNvGrpSpPr/>
          <p:nvPr/>
        </p:nvGrpSpPr>
        <p:grpSpPr>
          <a:xfrm>
            <a:off x="-7937" y="-20637"/>
            <a:ext cx="9155112" cy="6888162"/>
            <a:chOff x="-9525" y="-20955"/>
            <a:chExt cx="12206605" cy="6889115"/>
          </a:xfrm>
        </p:grpSpPr>
        <p:pic>
          <p:nvPicPr>
            <p:cNvPr id="74756" name="图片 8"/>
            <p:cNvPicPr>
              <a:picLocks noChangeAspect="1"/>
            </p:cNvPicPr>
            <p:nvPr userDrawn="1">
              <p:custDataLst>
                <p:tags r:id="rId3"/>
              </p:custDataLst>
            </p:nvPr>
          </p:nvPicPr>
          <p:blipFill>
            <a:blip r:embed="rId4"/>
            <a:stretch>
              <a:fillRect/>
            </a:stretch>
          </p:blipFill>
          <p:spPr>
            <a:xfrm flipH="1">
              <a:off x="-9525" y="0"/>
              <a:ext cx="4412146" cy="1804762"/>
            </a:xfrm>
            <a:prstGeom prst="rect">
              <a:avLst/>
            </a:prstGeom>
            <a:noFill/>
            <a:ln w="9525">
              <a:noFill/>
            </a:ln>
          </p:spPr>
        </p:pic>
        <p:grpSp>
          <p:nvGrpSpPr>
            <p:cNvPr id="74757" name="组合 9"/>
            <p:cNvGrpSpPr/>
            <p:nvPr userDrawn="1"/>
          </p:nvGrpSpPr>
          <p:grpSpPr>
            <a:xfrm>
              <a:off x="-5715" y="-20955"/>
              <a:ext cx="12202795" cy="6889115"/>
              <a:chOff x="-5715" y="-20955"/>
              <a:chExt cx="12202795" cy="6889115"/>
            </a:xfrm>
          </p:grpSpPr>
          <p:pic>
            <p:nvPicPr>
              <p:cNvPr id="74758" name="图片 10"/>
              <p:cNvPicPr>
                <a:picLocks noChangeAspect="1"/>
              </p:cNvPicPr>
              <p:nvPr userDrawn="1">
                <p:custDataLst>
                  <p:tags r:id="rId5"/>
                </p:custDataLst>
              </p:nvPr>
            </p:nvPicPr>
            <p:blipFill>
              <a:blip r:embed="rId6"/>
              <a:stretch>
                <a:fillRect/>
              </a:stretch>
            </p:blipFill>
            <p:spPr>
              <a:xfrm flipH="1">
                <a:off x="10922195" y="-20955"/>
                <a:ext cx="1269805" cy="1044205"/>
              </a:xfrm>
              <a:prstGeom prst="rect">
                <a:avLst/>
              </a:prstGeom>
              <a:noFill/>
              <a:ln w="9525">
                <a:noFill/>
              </a:ln>
            </p:spPr>
          </p:pic>
          <p:pic>
            <p:nvPicPr>
              <p:cNvPr id="74759" name="图片 11" descr="图片12233"/>
              <p:cNvPicPr>
                <a:picLocks noChangeAspect="1"/>
              </p:cNvPicPr>
              <p:nvPr userDrawn="1">
                <p:custDataLst>
                  <p:tags r:id="rId7"/>
                </p:custDataLst>
              </p:nvPr>
            </p:nvPicPr>
            <p:blipFill>
              <a:blip r:embed="rId8"/>
              <a:stretch>
                <a:fillRect/>
              </a:stretch>
            </p:blipFill>
            <p:spPr>
              <a:xfrm>
                <a:off x="-5715" y="6172200"/>
                <a:ext cx="12202795" cy="695960"/>
              </a:xfrm>
              <a:prstGeom prst="rect">
                <a:avLst/>
              </a:prstGeom>
              <a:noFill/>
              <a:ln w="9525">
                <a:noFill/>
              </a:ln>
            </p:spPr>
          </p:pic>
        </p:grpSp>
      </p:grpSp>
      <p:sp>
        <p:nvSpPr>
          <p:cNvPr id="2" name="标题 1"/>
          <p:cNvSpPr>
            <a:spLocks noGrp="1"/>
          </p:cNvSpPr>
          <p:nvPr>
            <p:ph type="title"/>
          </p:nvPr>
        </p:nvSpPr>
        <p:spPr>
          <a:xfrm>
            <a:off x="502412" y="443234"/>
            <a:ext cx="8139178" cy="441964"/>
          </a:xfrm>
        </p:spPr>
        <p:txBody>
          <a:bodyPr rtlCol="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idx="1"/>
          </p:nvPr>
        </p:nvSpPr>
        <p:spPr>
          <a:xfrm>
            <a:off x="502412" y="952508"/>
            <a:ext cx="8139178" cy="5388907"/>
          </a:xfrm>
        </p:spPr>
        <p:txBody>
          <a:bodyPr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13" name="日期占位符 3"/>
          <p:cNvSpPr>
            <a:spLocks noGrp="1"/>
          </p:cNvSpPr>
          <p:nvPr>
            <p:ph type="dt" sz="half" idx="2"/>
            <p:custDataLst>
              <p:tags r:id="rId9"/>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4" name="页脚占位符 4"/>
          <p:cNvSpPr>
            <a:spLocks noGrp="1"/>
          </p:cNvSpPr>
          <p:nvPr>
            <p:ph type="ftr" sz="quarter" idx="3"/>
            <p:custDataLst>
              <p:tags r:id="rId10"/>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灯片编号占位符 5"/>
          <p:cNvSpPr>
            <a:spLocks noGrp="1"/>
          </p:cNvSpPr>
          <p:nvPr>
            <p:ph type="sldNum" sz="quarter" idx="4"/>
            <p:custDataLst>
              <p:tags r:id="rId11"/>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D4987A64-D6A3-475D-B6FD-66018BF90825}"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75779" name="图片 17"/>
          <p:cNvPicPr>
            <a:picLocks noChangeAspect="1"/>
          </p:cNvPicPr>
          <p:nvPr>
            <p:custDataLst>
              <p:tags r:id="rId3"/>
            </p:custDataLst>
          </p:nvPr>
        </p:nvPicPr>
        <p:blipFill>
          <a:blip r:embed="rId4"/>
          <a:stretch>
            <a:fillRect/>
          </a:stretch>
        </p:blipFill>
        <p:spPr>
          <a:xfrm>
            <a:off x="0" y="376238"/>
            <a:ext cx="9144000" cy="6481762"/>
          </a:xfrm>
          <a:prstGeom prst="rect">
            <a:avLst/>
          </a:prstGeom>
          <a:noFill/>
          <a:ln w="9525">
            <a:noFill/>
          </a:ln>
        </p:spPr>
      </p:pic>
      <p:pic>
        <p:nvPicPr>
          <p:cNvPr id="75780" name="图片 10"/>
          <p:cNvPicPr>
            <a:picLocks noChangeAspect="1"/>
          </p:cNvPicPr>
          <p:nvPr>
            <p:custDataLst>
              <p:tags r:id="rId5"/>
            </p:custDataLst>
          </p:nvPr>
        </p:nvPicPr>
        <p:blipFill>
          <a:blip r:embed="rId6"/>
          <a:stretch>
            <a:fillRect/>
          </a:stretch>
        </p:blipFill>
        <p:spPr>
          <a:xfrm>
            <a:off x="279400" y="4763"/>
            <a:ext cx="3124200" cy="3424237"/>
          </a:xfrm>
          <a:prstGeom prst="rect">
            <a:avLst/>
          </a:prstGeom>
          <a:noFill/>
          <a:ln w="9525">
            <a:noFill/>
          </a:ln>
        </p:spPr>
      </p:pic>
      <p:sp>
        <p:nvSpPr>
          <p:cNvPr id="2" name="标题 1"/>
          <p:cNvSpPr>
            <a:spLocks noGrp="1"/>
          </p:cNvSpPr>
          <p:nvPr>
            <p:ph type="title"/>
          </p:nvPr>
        </p:nvSpPr>
        <p:spPr>
          <a:xfrm>
            <a:off x="2039303" y="3846196"/>
            <a:ext cx="5274945" cy="829945"/>
          </a:xfrm>
        </p:spPr>
        <p:txBody>
          <a:bodyPr rIns="63500" anchor="b">
            <a:normAutofit/>
          </a:bodyPr>
          <a:lstStyle>
            <a:lvl1pPr>
              <a:lnSpc>
                <a:spcPct val="130000"/>
              </a:lnSpc>
              <a:defRPr sz="2700" u="none" strike="noStrike" kern="1200" cap="none" spc="200" normalizeH="0" baseline="0">
                <a:solidFill>
                  <a:schemeClr val="bg1"/>
                </a:solidFill>
                <a:uFillTx/>
                <a:latin typeface="Arial" panose="020B0604020202020204" pitchFamily="34" charset="0"/>
                <a:ea typeface="汉仪尚巍手书W" panose="00020600040101010101" pitchFamily="18" charset="-122"/>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2039303" y="4726028"/>
            <a:ext cx="5274945" cy="829945"/>
          </a:xfrm>
        </p:spPr>
        <p:txBody>
          <a:bodyPr tIns="38100" rIns="76200" bIns="38100">
            <a:normAutofit/>
          </a:bodyPr>
          <a:lstStyle>
            <a:lvl1pPr marL="0" indent="0" eaLnBrk="1" fontAlgn="auto" latinLnBrk="0" hangingPunct="1">
              <a:lnSpc>
                <a:spcPct val="130000"/>
              </a:lnSpc>
              <a:buNone/>
              <a:defRPr kumimoji="0" lang="zh-CN" altLang="en-US" sz="1200" b="0" i="0" u="none" strike="noStrike" kern="1200" cap="none" spc="200" normalizeH="0" baseline="0" noProof="1">
                <a:solidFill>
                  <a:schemeClr val="bg1"/>
                </a:solidFill>
                <a:uFillTx/>
                <a:latin typeface="Arial" panose="020B0604020202020204" pitchFamily="34" charset="0"/>
                <a:ea typeface="隶书" panose="02010509060101010101" pitchFamily="49"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10" name="日期占位符 3"/>
          <p:cNvSpPr>
            <a:spLocks noGrp="1"/>
          </p:cNvSpPr>
          <p:nvPr>
            <p:ph type="dt" sz="half" idx="2"/>
            <p:custDataLst>
              <p:tags r:id="rId7"/>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1" name="页脚占位符 4"/>
          <p:cNvSpPr>
            <a:spLocks noGrp="1"/>
          </p:cNvSpPr>
          <p:nvPr>
            <p:ph type="ftr" sz="quarter" idx="3"/>
            <p:custDataLst>
              <p:tags r:id="rId8"/>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2" name="灯片编号占位符 5"/>
          <p:cNvSpPr>
            <a:spLocks noGrp="1"/>
          </p:cNvSpPr>
          <p:nvPr>
            <p:ph type="sldNum" sz="quarter" idx="4"/>
            <p:custDataLst>
              <p:tags r:id="rId9"/>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0459D22F-2091-4DD9-B7A7-70B33DB89FE4}"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76803" name="组合 8"/>
          <p:cNvGrpSpPr/>
          <p:nvPr/>
        </p:nvGrpSpPr>
        <p:grpSpPr>
          <a:xfrm>
            <a:off x="-7937" y="-20637"/>
            <a:ext cx="9155112" cy="6888162"/>
            <a:chOff x="-9525" y="-20955"/>
            <a:chExt cx="12206605" cy="6889115"/>
          </a:xfrm>
        </p:grpSpPr>
        <p:pic>
          <p:nvPicPr>
            <p:cNvPr id="76804" name="图片 9"/>
            <p:cNvPicPr>
              <a:picLocks noChangeAspect="1"/>
            </p:cNvPicPr>
            <p:nvPr userDrawn="1">
              <p:custDataLst>
                <p:tags r:id="rId3"/>
              </p:custDataLst>
            </p:nvPr>
          </p:nvPicPr>
          <p:blipFill>
            <a:blip r:embed="rId4"/>
            <a:stretch>
              <a:fillRect/>
            </a:stretch>
          </p:blipFill>
          <p:spPr>
            <a:xfrm flipH="1">
              <a:off x="-9525" y="0"/>
              <a:ext cx="4412146" cy="1804762"/>
            </a:xfrm>
            <a:prstGeom prst="rect">
              <a:avLst/>
            </a:prstGeom>
            <a:noFill/>
            <a:ln w="9525">
              <a:noFill/>
            </a:ln>
          </p:spPr>
        </p:pic>
        <p:grpSp>
          <p:nvGrpSpPr>
            <p:cNvPr id="76805" name="组合 10"/>
            <p:cNvGrpSpPr/>
            <p:nvPr userDrawn="1"/>
          </p:nvGrpSpPr>
          <p:grpSpPr>
            <a:xfrm>
              <a:off x="-5715" y="-20955"/>
              <a:ext cx="12202795" cy="6889115"/>
              <a:chOff x="-5715" y="-20955"/>
              <a:chExt cx="12202795" cy="6889115"/>
            </a:xfrm>
          </p:grpSpPr>
          <p:pic>
            <p:nvPicPr>
              <p:cNvPr id="76806" name="图片 11"/>
              <p:cNvPicPr>
                <a:picLocks noChangeAspect="1"/>
              </p:cNvPicPr>
              <p:nvPr userDrawn="1">
                <p:custDataLst>
                  <p:tags r:id="rId5"/>
                </p:custDataLst>
              </p:nvPr>
            </p:nvPicPr>
            <p:blipFill>
              <a:blip r:embed="rId6"/>
              <a:stretch>
                <a:fillRect/>
              </a:stretch>
            </p:blipFill>
            <p:spPr>
              <a:xfrm flipH="1">
                <a:off x="10922195" y="-20955"/>
                <a:ext cx="1269805" cy="1044205"/>
              </a:xfrm>
              <a:prstGeom prst="rect">
                <a:avLst/>
              </a:prstGeom>
              <a:noFill/>
              <a:ln w="9525">
                <a:noFill/>
              </a:ln>
            </p:spPr>
          </p:pic>
          <p:pic>
            <p:nvPicPr>
              <p:cNvPr id="76807" name="图片 12" descr="图片12233"/>
              <p:cNvPicPr>
                <a:picLocks noChangeAspect="1"/>
              </p:cNvPicPr>
              <p:nvPr userDrawn="1">
                <p:custDataLst>
                  <p:tags r:id="rId7"/>
                </p:custDataLst>
              </p:nvPr>
            </p:nvPicPr>
            <p:blipFill>
              <a:blip r:embed="rId8"/>
              <a:stretch>
                <a:fillRect/>
              </a:stretch>
            </p:blipFill>
            <p:spPr>
              <a:xfrm>
                <a:off x="-5715" y="6172200"/>
                <a:ext cx="12202795" cy="695960"/>
              </a:xfrm>
              <a:prstGeom prst="rect">
                <a:avLst/>
              </a:prstGeom>
              <a:noFill/>
              <a:ln w="9525">
                <a:noFill/>
              </a:ln>
            </p:spPr>
          </p:pic>
        </p:grpSp>
      </p:grpSp>
      <p:sp>
        <p:nvSpPr>
          <p:cNvPr id="2" name="标题 1"/>
          <p:cNvSpPr>
            <a:spLocks noGrp="1"/>
          </p:cNvSpPr>
          <p:nvPr>
            <p:ph type="title"/>
          </p:nvPr>
        </p:nvSpPr>
        <p:spPr>
          <a:xfrm>
            <a:off x="502412" y="443234"/>
            <a:ext cx="8139178" cy="441964"/>
          </a:xfrm>
        </p:spPr>
        <p:txBody>
          <a:bodyPr rtlCol="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952508"/>
            <a:ext cx="3962432" cy="5388907"/>
          </a:xfrm>
        </p:spPr>
        <p:txBody>
          <a:bodyPr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952508"/>
            <a:ext cx="3962432" cy="5388907"/>
          </a:xfrm>
        </p:spPr>
        <p:txBody>
          <a:bodyPr>
            <a:noAutofit/>
          </a:bodyPr>
          <a:lstStyle>
            <a:lvl1pPr>
              <a:defRPr sz="1200" baseline="0">
                <a:latin typeface="Arial" panose="020B0604020202020204" pitchFamily="34" charset="0"/>
                <a:ea typeface="隶书" panose="02010509060101010101" pitchFamily="49" charset="-122"/>
              </a:defRPr>
            </a:lvl1pPr>
            <a:lvl2pPr>
              <a:defRPr sz="1200" baseline="0">
                <a:latin typeface="Arial" panose="020B0604020202020204" pitchFamily="34" charset="0"/>
                <a:ea typeface="隶书" panose="02010509060101010101" pitchFamily="49" charset="-122"/>
              </a:defRPr>
            </a:lvl2pPr>
            <a:lvl3pPr>
              <a:defRPr sz="1200" baseline="0">
                <a:latin typeface="Arial" panose="020B0604020202020204" pitchFamily="34" charset="0"/>
                <a:ea typeface="隶书" panose="02010509060101010101" pitchFamily="49" charset="-122"/>
              </a:defRPr>
            </a:lvl3pPr>
            <a:lvl4pPr>
              <a:defRPr sz="1200" baseline="0">
                <a:latin typeface="Arial" panose="020B0604020202020204" pitchFamily="34" charset="0"/>
                <a:ea typeface="隶书" panose="02010509060101010101" pitchFamily="49" charset="-122"/>
              </a:defRPr>
            </a:lvl4pPr>
            <a:lvl5pPr>
              <a:defRPr sz="1200"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3" name="日期占位符 4"/>
          <p:cNvSpPr>
            <a:spLocks noGrp="1"/>
          </p:cNvSpPr>
          <p:nvPr>
            <p:ph type="dt" sz="half" idx="12"/>
            <p:custDataLst>
              <p:tags r:id="rId9"/>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4" name="页脚占位符 5"/>
          <p:cNvSpPr>
            <a:spLocks noGrp="1"/>
          </p:cNvSpPr>
          <p:nvPr>
            <p:ph type="ftr" sz="quarter" idx="3"/>
            <p:custDataLst>
              <p:tags r:id="rId10"/>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灯片编号占位符 6"/>
          <p:cNvSpPr>
            <a:spLocks noGrp="1"/>
          </p:cNvSpPr>
          <p:nvPr>
            <p:ph type="sldNum" sz="quarter" idx="4"/>
            <p:custDataLst>
              <p:tags r:id="rId11"/>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0BA3AE6E-8E2B-467A-B3CA-90CE933D041B}"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比较">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77827" name="组合 10"/>
          <p:cNvGrpSpPr/>
          <p:nvPr/>
        </p:nvGrpSpPr>
        <p:grpSpPr>
          <a:xfrm>
            <a:off x="-7937" y="-20637"/>
            <a:ext cx="9155112" cy="6888162"/>
            <a:chOff x="-9525" y="-20955"/>
            <a:chExt cx="12206605" cy="6889115"/>
          </a:xfrm>
        </p:grpSpPr>
        <p:pic>
          <p:nvPicPr>
            <p:cNvPr id="77828" name="图片 11"/>
            <p:cNvPicPr>
              <a:picLocks noChangeAspect="1"/>
            </p:cNvPicPr>
            <p:nvPr userDrawn="1">
              <p:custDataLst>
                <p:tags r:id="rId3"/>
              </p:custDataLst>
            </p:nvPr>
          </p:nvPicPr>
          <p:blipFill>
            <a:blip r:embed="rId4"/>
            <a:stretch>
              <a:fillRect/>
            </a:stretch>
          </p:blipFill>
          <p:spPr>
            <a:xfrm flipH="1">
              <a:off x="-9525" y="0"/>
              <a:ext cx="4412146" cy="1804762"/>
            </a:xfrm>
            <a:prstGeom prst="rect">
              <a:avLst/>
            </a:prstGeom>
            <a:noFill/>
            <a:ln w="9525">
              <a:noFill/>
            </a:ln>
          </p:spPr>
        </p:pic>
        <p:grpSp>
          <p:nvGrpSpPr>
            <p:cNvPr id="77829" name="组合 12"/>
            <p:cNvGrpSpPr/>
            <p:nvPr userDrawn="1"/>
          </p:nvGrpSpPr>
          <p:grpSpPr>
            <a:xfrm>
              <a:off x="-5715" y="-20955"/>
              <a:ext cx="12202795" cy="6889115"/>
              <a:chOff x="-5715" y="-20955"/>
              <a:chExt cx="12202795" cy="6889115"/>
            </a:xfrm>
          </p:grpSpPr>
          <p:pic>
            <p:nvPicPr>
              <p:cNvPr id="77830" name="图片 13"/>
              <p:cNvPicPr>
                <a:picLocks noChangeAspect="1"/>
              </p:cNvPicPr>
              <p:nvPr userDrawn="1">
                <p:custDataLst>
                  <p:tags r:id="rId5"/>
                </p:custDataLst>
              </p:nvPr>
            </p:nvPicPr>
            <p:blipFill>
              <a:blip r:embed="rId6"/>
              <a:stretch>
                <a:fillRect/>
              </a:stretch>
            </p:blipFill>
            <p:spPr>
              <a:xfrm flipH="1">
                <a:off x="10922195" y="-20955"/>
                <a:ext cx="1269805" cy="1044205"/>
              </a:xfrm>
              <a:prstGeom prst="rect">
                <a:avLst/>
              </a:prstGeom>
              <a:noFill/>
              <a:ln w="9525">
                <a:noFill/>
              </a:ln>
            </p:spPr>
          </p:pic>
          <p:pic>
            <p:nvPicPr>
              <p:cNvPr id="77831" name="图片 14" descr="图片12233"/>
              <p:cNvPicPr>
                <a:picLocks noChangeAspect="1"/>
              </p:cNvPicPr>
              <p:nvPr userDrawn="1">
                <p:custDataLst>
                  <p:tags r:id="rId7"/>
                </p:custDataLst>
              </p:nvPr>
            </p:nvPicPr>
            <p:blipFill>
              <a:blip r:embed="rId8"/>
              <a:stretch>
                <a:fillRect/>
              </a:stretch>
            </p:blipFill>
            <p:spPr>
              <a:xfrm>
                <a:off x="-5715" y="6172200"/>
                <a:ext cx="12202795" cy="695960"/>
              </a:xfrm>
              <a:prstGeom prst="rect">
                <a:avLst/>
              </a:prstGeom>
              <a:noFill/>
              <a:ln w="9525">
                <a:noFill/>
              </a:ln>
            </p:spPr>
          </p:pic>
        </p:grpSp>
      </p:grpSp>
      <p:sp>
        <p:nvSpPr>
          <p:cNvPr id="2" name="标题 1"/>
          <p:cNvSpPr>
            <a:spLocks noGrp="1"/>
          </p:cNvSpPr>
          <p:nvPr>
            <p:ph type="title"/>
          </p:nvPr>
        </p:nvSpPr>
        <p:spPr>
          <a:xfrm>
            <a:off x="502412" y="443234"/>
            <a:ext cx="8139178" cy="441964"/>
          </a:xfrm>
        </p:spPr>
        <p:txBody>
          <a:bodyPr rtlCol="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文本占位符 2"/>
          <p:cNvSpPr>
            <a:spLocks noGrp="1"/>
          </p:cNvSpPr>
          <p:nvPr>
            <p:ph type="body" idx="1"/>
          </p:nvPr>
        </p:nvSpPr>
        <p:spPr>
          <a:xfrm>
            <a:off x="502448" y="952508"/>
            <a:ext cx="3962432" cy="381003"/>
          </a:xfrm>
        </p:spPr>
        <p:txBody>
          <a:bodyPr tIns="38100" rIns="76200" bIns="3810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Arial" panose="020B0604020202020204" pitchFamily="34" charset="0"/>
                <a:ea typeface="隶书" panose="02010509060101010101" pitchFamily="49"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502444" y="1406525"/>
            <a:ext cx="3962400" cy="4934752"/>
          </a:xfrm>
        </p:spPr>
        <p:txBody>
          <a:bodyPr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5" name="文本占位符 4"/>
          <p:cNvSpPr>
            <a:spLocks noGrp="1"/>
          </p:cNvSpPr>
          <p:nvPr>
            <p:ph type="body" sz="quarter" idx="3"/>
          </p:nvPr>
        </p:nvSpPr>
        <p:spPr>
          <a:xfrm>
            <a:off x="4676813" y="952508"/>
            <a:ext cx="3962432" cy="381003"/>
          </a:xfrm>
        </p:spPr>
        <p:txBody>
          <a:bodyPr tIns="38100" rIns="76200" bIns="38100" rtlCol="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a:sym typeface="+mn-ea"/>
              </a:rPr>
              <a:t>单击此处编辑母版文本样式</a:t>
            </a:r>
            <a:endParaRPr lang="zh-CN" altLang="en-US" strike="noStrike" noProof="1">
              <a:sym typeface="+mn-ea"/>
            </a:endParaRPr>
          </a:p>
        </p:txBody>
      </p:sp>
      <p:sp>
        <p:nvSpPr>
          <p:cNvPr id="6" name="内容占位符 5"/>
          <p:cNvSpPr>
            <a:spLocks noGrp="1"/>
          </p:cNvSpPr>
          <p:nvPr>
            <p:ph sz="quarter" idx="4"/>
          </p:nvPr>
        </p:nvSpPr>
        <p:spPr>
          <a:xfrm>
            <a:off x="4676813" y="1406525"/>
            <a:ext cx="3962432" cy="4934752"/>
          </a:xfrm>
        </p:spPr>
        <p:txBody>
          <a:bodyPr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13" name="日期占位符 6"/>
          <p:cNvSpPr>
            <a:spLocks noGrp="1"/>
          </p:cNvSpPr>
          <p:nvPr>
            <p:ph type="dt" sz="half" idx="12"/>
            <p:custDataLst>
              <p:tags r:id="rId9"/>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4" name="页脚占位符 7"/>
          <p:cNvSpPr>
            <a:spLocks noGrp="1"/>
          </p:cNvSpPr>
          <p:nvPr>
            <p:ph type="ftr" sz="quarter" idx="13"/>
            <p:custDataLst>
              <p:tags r:id="rId10"/>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灯片编号占位符 8"/>
          <p:cNvSpPr>
            <a:spLocks noGrp="1"/>
          </p:cNvSpPr>
          <p:nvPr>
            <p:ph type="sldNum" sz="quarter" idx="14"/>
            <p:custDataLst>
              <p:tags r:id="rId11"/>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1EFF2A8A-9D18-4A38-97E7-DE84E92B8D0F}"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78851" name="图片 5"/>
          <p:cNvPicPr>
            <a:picLocks noChangeAspect="1"/>
          </p:cNvPicPr>
          <p:nvPr>
            <p:custDataLst>
              <p:tags r:id="rId3"/>
            </p:custDataLst>
          </p:nvPr>
        </p:nvPicPr>
        <p:blipFill>
          <a:blip r:embed="rId4"/>
          <a:stretch>
            <a:fillRect/>
          </a:stretch>
        </p:blipFill>
        <p:spPr>
          <a:xfrm>
            <a:off x="7097713" y="0"/>
            <a:ext cx="2046287" cy="2244725"/>
          </a:xfrm>
          <a:prstGeom prst="rect">
            <a:avLst/>
          </a:prstGeom>
          <a:noFill/>
          <a:ln w="9525">
            <a:noFill/>
          </a:ln>
        </p:spPr>
      </p:pic>
      <p:sp>
        <p:nvSpPr>
          <p:cNvPr id="2" name="标题 1"/>
          <p:cNvSpPr>
            <a:spLocks noGrp="1"/>
          </p:cNvSpPr>
          <p:nvPr>
            <p:ph type="title"/>
          </p:nvPr>
        </p:nvSpPr>
        <p:spPr/>
        <p:txBody>
          <a:bodyPr rtlCol="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9" name="日期占位符 2"/>
          <p:cNvSpPr>
            <a:spLocks noGrp="1"/>
          </p:cNvSpPr>
          <p:nvPr>
            <p:ph type="dt" sz="half" idx="2"/>
            <p:custDataLst>
              <p:tags r:id="rId5"/>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0" name="页脚占位符 3"/>
          <p:cNvSpPr>
            <a:spLocks noGrp="1"/>
          </p:cNvSpPr>
          <p:nvPr>
            <p:ph type="ftr" sz="quarter" idx="3"/>
            <p:custDataLst>
              <p:tags r:id="rId6"/>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1" name="灯片编号占位符 4"/>
          <p:cNvSpPr>
            <a:spLocks noGrp="1"/>
          </p:cNvSpPr>
          <p:nvPr>
            <p:ph type="sldNum" sz="quarter" idx="4"/>
            <p:custDataLst>
              <p:tags r:id="rId7"/>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F9AEEDC1-9D91-4F67-ABE6-37BFADAC20F6}"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8" name="日期占位符 2"/>
          <p:cNvSpPr>
            <a:spLocks noGrp="1"/>
          </p:cNvSpPr>
          <p:nvPr>
            <p:ph type="dt" sz="half" idx="2"/>
            <p:custDataLst>
              <p:tags r:id="rId3"/>
            </p:custDataLst>
          </p:nvPr>
        </p:nvSpPr>
        <p:spPr>
          <a:xfrm>
            <a:off x="660400" y="6350000"/>
            <a:ext cx="2024063" cy="315913"/>
          </a:xfrm>
          <a:prstGeom prst="rect">
            <a:avLst/>
          </a:prstGeom>
        </p:spPr>
        <p:txBody>
          <a:bodyPr vert="horz" lIns="91440" tIns="45720" rIns="91440" bIns="45720" rtlCol="0" anchor="ctr">
            <a:normAutofit/>
          </a:bodyPr>
          <a:lstStyle>
            <a:lvl1pPr>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9" name="页脚占位符 3"/>
          <p:cNvSpPr>
            <a:spLocks noGrp="1"/>
          </p:cNvSpPr>
          <p:nvPr>
            <p:ph type="ftr" sz="quarter" idx="3"/>
            <p:custDataLst>
              <p:tags r:id="rId4"/>
            </p:custDataLst>
          </p:nvPr>
        </p:nvSpPr>
        <p:spPr>
          <a:xfrm>
            <a:off x="3087688" y="6350000"/>
            <a:ext cx="2968625" cy="315913"/>
          </a:xfrm>
          <a:prstGeom prst="rect">
            <a:avLst/>
          </a:prstGeom>
        </p:spPr>
        <p:txBody>
          <a:bodyPr vert="horz" lIns="91440" tIns="45720" rIns="91440" bIns="45720" rtlCol="0" anchor="ctr">
            <a:normAutofit/>
          </a:bodyPr>
          <a:lstStyle>
            <a:lvl1pPr>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10" name="灯片编号占位符 4"/>
          <p:cNvSpPr>
            <a:spLocks noGrp="1"/>
          </p:cNvSpPr>
          <p:nvPr>
            <p:ph type="sldNum" sz="quarter" idx="4"/>
            <p:custDataLst>
              <p:tags r:id="rId5"/>
            </p:custDataLst>
          </p:nvPr>
        </p:nvSpPr>
        <p:spPr>
          <a:xfrm>
            <a:off x="6457950" y="6350000"/>
            <a:ext cx="2025650" cy="315913"/>
          </a:xfrm>
          <a:prstGeom prst="rect">
            <a:avLst/>
          </a:prstGeom>
        </p:spPr>
        <p:txBody>
          <a:bodyPr vert="horz" lIns="91440" tIns="45720" rIns="91440" bIns="45720" rtlCol="0" anchor="ctr">
            <a:normAutofit/>
          </a:bodyPr>
          <a:lstStyle>
            <a:lvl1pPr>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FE72E091-3D3C-4049-92DA-0C1B763CEBDD}"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图片与标题">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80899" name="组合 8"/>
          <p:cNvGrpSpPr/>
          <p:nvPr/>
        </p:nvGrpSpPr>
        <p:grpSpPr>
          <a:xfrm>
            <a:off x="-7937" y="-20637"/>
            <a:ext cx="9155112" cy="6888162"/>
            <a:chOff x="-9525" y="-20955"/>
            <a:chExt cx="12206605" cy="6889115"/>
          </a:xfrm>
        </p:grpSpPr>
        <p:pic>
          <p:nvPicPr>
            <p:cNvPr id="80900" name="图片 9"/>
            <p:cNvPicPr>
              <a:picLocks noChangeAspect="1"/>
            </p:cNvPicPr>
            <p:nvPr userDrawn="1">
              <p:custDataLst>
                <p:tags r:id="rId3"/>
              </p:custDataLst>
            </p:nvPr>
          </p:nvPicPr>
          <p:blipFill>
            <a:blip r:embed="rId4"/>
            <a:stretch>
              <a:fillRect/>
            </a:stretch>
          </p:blipFill>
          <p:spPr>
            <a:xfrm flipH="1">
              <a:off x="-9525" y="0"/>
              <a:ext cx="4412146" cy="1804762"/>
            </a:xfrm>
            <a:prstGeom prst="rect">
              <a:avLst/>
            </a:prstGeom>
            <a:noFill/>
            <a:ln w="9525">
              <a:noFill/>
            </a:ln>
          </p:spPr>
        </p:pic>
        <p:grpSp>
          <p:nvGrpSpPr>
            <p:cNvPr id="80901" name="组合 10"/>
            <p:cNvGrpSpPr/>
            <p:nvPr userDrawn="1"/>
          </p:nvGrpSpPr>
          <p:grpSpPr>
            <a:xfrm>
              <a:off x="-5715" y="-20955"/>
              <a:ext cx="12202795" cy="6889115"/>
              <a:chOff x="-5715" y="-20955"/>
              <a:chExt cx="12202795" cy="6889115"/>
            </a:xfrm>
          </p:grpSpPr>
          <p:pic>
            <p:nvPicPr>
              <p:cNvPr id="80902" name="图片 11"/>
              <p:cNvPicPr>
                <a:picLocks noChangeAspect="1"/>
              </p:cNvPicPr>
              <p:nvPr userDrawn="1">
                <p:custDataLst>
                  <p:tags r:id="rId5"/>
                </p:custDataLst>
              </p:nvPr>
            </p:nvPicPr>
            <p:blipFill>
              <a:blip r:embed="rId6"/>
              <a:stretch>
                <a:fillRect/>
              </a:stretch>
            </p:blipFill>
            <p:spPr>
              <a:xfrm flipH="1">
                <a:off x="10922195" y="-20955"/>
                <a:ext cx="1269805" cy="1044205"/>
              </a:xfrm>
              <a:prstGeom prst="rect">
                <a:avLst/>
              </a:prstGeom>
              <a:noFill/>
              <a:ln w="9525">
                <a:noFill/>
              </a:ln>
            </p:spPr>
          </p:pic>
          <p:pic>
            <p:nvPicPr>
              <p:cNvPr id="80903" name="图片 12" descr="图片12233"/>
              <p:cNvPicPr>
                <a:picLocks noChangeAspect="1"/>
              </p:cNvPicPr>
              <p:nvPr userDrawn="1">
                <p:custDataLst>
                  <p:tags r:id="rId7"/>
                </p:custDataLst>
              </p:nvPr>
            </p:nvPicPr>
            <p:blipFill>
              <a:blip r:embed="rId8"/>
              <a:stretch>
                <a:fillRect/>
              </a:stretch>
            </p:blipFill>
            <p:spPr>
              <a:xfrm>
                <a:off x="-5715" y="6172200"/>
                <a:ext cx="12202795" cy="695960"/>
              </a:xfrm>
              <a:prstGeom prst="rect">
                <a:avLst/>
              </a:prstGeom>
              <a:noFill/>
              <a:ln w="9525">
                <a:noFill/>
              </a:ln>
            </p:spPr>
          </p:pic>
        </p:grpSp>
      </p:grpSp>
      <p:sp>
        <p:nvSpPr>
          <p:cNvPr id="2" name="标题 1"/>
          <p:cNvSpPr>
            <a:spLocks noGrp="1"/>
          </p:cNvSpPr>
          <p:nvPr>
            <p:ph type="title"/>
          </p:nvPr>
        </p:nvSpPr>
        <p:spPr>
          <a:xfrm>
            <a:off x="502448" y="443234"/>
            <a:ext cx="8139178" cy="441964"/>
          </a:xfrm>
        </p:spPr>
        <p:txBody>
          <a:bodyPr rtlCol="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图片占位符 2"/>
          <p:cNvSpPr>
            <a:spLocks noGrp="1"/>
          </p:cNvSpPr>
          <p:nvPr>
            <p:ph type="pic" idx="1"/>
          </p:nvPr>
        </p:nvSpPr>
        <p:spPr>
          <a:xfrm>
            <a:off x="502448" y="952508"/>
            <a:ext cx="3962432" cy="5388907"/>
          </a:xfrm>
        </p:spPr>
        <p:txBody>
          <a:bodyPr vert="horz" wrap="square" lIns="101600" tIns="0" rIns="82550" bIns="0" numCol="1" rtlCol="0" anchor="t" anchorCtr="0" compatLnSpc="1">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endParaRPr kumimoji="0" lang="zh-CN" altLang="en-US" sz="1200" b="0" i="0" u="none" strike="noStrike" kern="1200" cap="none" spc="150" normalizeH="0" baseline="0" noProof="1">
              <a:ln>
                <a:noFill/>
              </a:ln>
              <a:solidFill>
                <a:schemeClr val="tx1"/>
              </a:solidFill>
              <a:effectLst/>
              <a:uLnTx/>
              <a:uFillTx/>
              <a:latin typeface="Arial" panose="020B0604020202020204" pitchFamily="34" charset="0"/>
              <a:ea typeface="隶书" panose="02010509060101010101" pitchFamily="49" charset="-122"/>
              <a:cs typeface="+mn-cs"/>
              <a:sym typeface="+mn-ea"/>
            </a:endParaRPr>
          </a:p>
        </p:txBody>
      </p:sp>
      <p:sp>
        <p:nvSpPr>
          <p:cNvPr id="4" name="文本占位符 3"/>
          <p:cNvSpPr>
            <a:spLocks noGrp="1"/>
          </p:cNvSpPr>
          <p:nvPr>
            <p:ph type="body" sz="half" idx="2"/>
          </p:nvPr>
        </p:nvSpPr>
        <p:spPr>
          <a:xfrm>
            <a:off x="4679194" y="952508"/>
            <a:ext cx="3962432" cy="5388907"/>
          </a:xfrm>
        </p:spPr>
        <p:txBody>
          <a:bodyPr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13" name="日期占位符 4"/>
          <p:cNvSpPr>
            <a:spLocks noGrp="1"/>
          </p:cNvSpPr>
          <p:nvPr>
            <p:ph type="dt" sz="half" idx="12"/>
            <p:custDataLst>
              <p:tags r:id="rId9"/>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9EFD9D74-47D9-4702-A33C-335B63B48DBF}"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4" name="页脚占位符 5"/>
          <p:cNvSpPr>
            <a:spLocks noGrp="1"/>
          </p:cNvSpPr>
          <p:nvPr>
            <p:ph type="ftr" sz="quarter" idx="3"/>
            <p:custDataLst>
              <p:tags r:id="rId10"/>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灯片编号占位符 6"/>
          <p:cNvSpPr>
            <a:spLocks noGrp="1"/>
          </p:cNvSpPr>
          <p:nvPr>
            <p:ph type="sldNum" sz="quarter" idx="4"/>
            <p:custDataLst>
              <p:tags r:id="rId11"/>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A4F3BAB5-FA8C-4FA0-B6B1-3E60B40A4F29}"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81923" name="组合 7"/>
          <p:cNvGrpSpPr/>
          <p:nvPr/>
        </p:nvGrpSpPr>
        <p:grpSpPr>
          <a:xfrm>
            <a:off x="-7937" y="-4762"/>
            <a:ext cx="9151937" cy="6557962"/>
            <a:chOff x="-9525" y="-4346"/>
            <a:chExt cx="12201525" cy="6557571"/>
          </a:xfrm>
        </p:grpSpPr>
        <p:sp>
          <p:nvSpPr>
            <p:cNvPr id="9" name="矩形 8"/>
            <p:cNvSpPr/>
            <p:nvPr>
              <p:custDataLst>
                <p:tags r:id="rId3"/>
              </p:custDataLst>
            </p:nvPr>
          </p:nvSpPr>
          <p:spPr>
            <a:xfrm>
              <a:off x="291017" y="305198"/>
              <a:ext cx="11608908" cy="6248027"/>
            </a:xfrm>
            <a:prstGeom prst="rect">
              <a:avLst/>
            </a:prstGeom>
            <a:blipFill>
              <a:blip r:embed="rId4"/>
              <a:stretch>
                <a:fillRect/>
              </a:stretch>
            </a:blipFill>
            <a:ln w="508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Tx/>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Viner Hand ITC" panose="03070502030502020203" pitchFamily="66" charset="0"/>
                <a:sym typeface="+mn-ea"/>
              </a:endParaRPr>
            </a:p>
          </p:txBody>
        </p:sp>
        <p:grpSp>
          <p:nvGrpSpPr>
            <p:cNvPr id="81925" name="组合 9"/>
            <p:cNvGrpSpPr/>
            <p:nvPr userDrawn="1"/>
          </p:nvGrpSpPr>
          <p:grpSpPr>
            <a:xfrm>
              <a:off x="-9525" y="-4346"/>
              <a:ext cx="12201525" cy="1809108"/>
              <a:chOff x="-9525" y="-4346"/>
              <a:chExt cx="12201525" cy="1809108"/>
            </a:xfrm>
          </p:grpSpPr>
          <p:pic>
            <p:nvPicPr>
              <p:cNvPr id="81926" name="图片 10"/>
              <p:cNvPicPr>
                <a:picLocks noChangeAspect="1"/>
              </p:cNvPicPr>
              <p:nvPr userDrawn="1">
                <p:custDataLst>
                  <p:tags r:id="rId5"/>
                </p:custDataLst>
              </p:nvPr>
            </p:nvPicPr>
            <p:blipFill>
              <a:blip r:embed="rId6"/>
              <a:stretch>
                <a:fillRect/>
              </a:stretch>
            </p:blipFill>
            <p:spPr>
              <a:xfrm flipH="1">
                <a:off x="-9525" y="0"/>
                <a:ext cx="4412146" cy="1804762"/>
              </a:xfrm>
              <a:prstGeom prst="rect">
                <a:avLst/>
              </a:prstGeom>
              <a:noFill/>
              <a:ln w="9525">
                <a:noFill/>
              </a:ln>
            </p:spPr>
          </p:pic>
          <p:pic>
            <p:nvPicPr>
              <p:cNvPr id="81927" name="图片 11"/>
              <p:cNvPicPr>
                <a:picLocks noChangeAspect="1"/>
              </p:cNvPicPr>
              <p:nvPr userDrawn="1">
                <p:custDataLst>
                  <p:tags r:id="rId7"/>
                </p:custDataLst>
              </p:nvPr>
            </p:nvPicPr>
            <p:blipFill>
              <a:blip r:embed="rId8"/>
              <a:stretch>
                <a:fillRect/>
              </a:stretch>
            </p:blipFill>
            <p:spPr>
              <a:xfrm>
                <a:off x="1057275" y="-4346"/>
                <a:ext cx="10058400" cy="1809108"/>
              </a:xfrm>
              <a:prstGeom prst="rect">
                <a:avLst/>
              </a:prstGeom>
              <a:noFill/>
              <a:ln w="9525">
                <a:noFill/>
              </a:ln>
            </p:spPr>
          </p:pic>
          <p:pic>
            <p:nvPicPr>
              <p:cNvPr id="81928" name="图片 12"/>
              <p:cNvPicPr>
                <a:picLocks noChangeAspect="1"/>
              </p:cNvPicPr>
              <p:nvPr userDrawn="1">
                <p:custDataLst>
                  <p:tags r:id="rId9"/>
                </p:custDataLst>
              </p:nvPr>
            </p:nvPicPr>
            <p:blipFill>
              <a:blip r:embed="rId6"/>
              <a:stretch>
                <a:fillRect/>
              </a:stretch>
            </p:blipFill>
            <p:spPr>
              <a:xfrm>
                <a:off x="7779854" y="0"/>
                <a:ext cx="4412146" cy="1804762"/>
              </a:xfrm>
              <a:prstGeom prst="rect">
                <a:avLst/>
              </a:prstGeom>
              <a:noFill/>
              <a:ln w="9525">
                <a:noFill/>
              </a:ln>
            </p:spPr>
          </p:pic>
        </p:grpSp>
      </p:grpSp>
      <p:sp>
        <p:nvSpPr>
          <p:cNvPr id="2" name="竖排标题 1"/>
          <p:cNvSpPr>
            <a:spLocks noGrp="1"/>
          </p:cNvSpPr>
          <p:nvPr>
            <p:ph type="title" orient="vert"/>
          </p:nvPr>
        </p:nvSpPr>
        <p:spPr>
          <a:xfrm>
            <a:off x="7928351" y="952508"/>
            <a:ext cx="713238" cy="5388907"/>
          </a:xfrm>
        </p:spPr>
        <p:txBody>
          <a:bodyPr vert="eaVert" rtlCol="0" anchor="ctr">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952500"/>
            <a:ext cx="7371076" cy="5388907"/>
          </a:xfrm>
        </p:spPr>
        <p:txBody>
          <a:bodyPr vert="eaVert"/>
          <a:lstStyle>
            <a:lvl1pPr indent="0" eaLnBrk="1" fontAlgn="auto" latinLnBrk="0" hangingPunct="1">
              <a:defRPr baseline="0">
                <a:latin typeface="Arial" panose="020B0604020202020204" pitchFamily="34" charset="0"/>
                <a:ea typeface="隶书" panose="02010509060101010101" pitchFamily="49" charset="-122"/>
              </a:defRPr>
            </a:lvl1pPr>
            <a:lvl2pPr indent="0" eaLnBrk="1" fontAlgn="auto" latinLnBrk="0" hangingPunct="1">
              <a:defRPr baseline="0">
                <a:latin typeface="Arial" panose="020B0604020202020204" pitchFamily="34" charset="0"/>
                <a:ea typeface="隶书" panose="02010509060101010101" pitchFamily="49" charset="-122"/>
              </a:defRPr>
            </a:lvl2pPr>
            <a:lvl3pPr indent="0" eaLnBrk="1" fontAlgn="auto" latinLnBrk="0" hangingPunct="1">
              <a:defRPr baseline="0">
                <a:latin typeface="Arial" panose="020B0604020202020204" pitchFamily="34" charset="0"/>
                <a:ea typeface="隶书" panose="02010509060101010101" pitchFamily="49" charset="-122"/>
              </a:defRPr>
            </a:lvl3pPr>
            <a:lvl4pPr indent="0" eaLnBrk="1" fontAlgn="auto" latinLnBrk="0" hangingPunct="1">
              <a:defRPr baseline="0">
                <a:latin typeface="Arial" panose="020B0604020202020204" pitchFamily="34" charset="0"/>
                <a:ea typeface="隶书" panose="02010509060101010101" pitchFamily="49" charset="-122"/>
              </a:defRPr>
            </a:lvl4pPr>
            <a:lvl5pPr indent="0" eaLnBrk="1" fontAlgn="auto" latinLnBrk="0" hangingPunct="1">
              <a:defRPr baseline="0">
                <a:latin typeface="Arial" panose="020B0604020202020204" pitchFamily="34" charset="0"/>
                <a:ea typeface="隶书" panose="02010509060101010101" pitchFamily="49" charset="-122"/>
              </a:defRPr>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14" name="日期占位符 3"/>
          <p:cNvSpPr>
            <a:spLocks noGrp="1"/>
          </p:cNvSpPr>
          <p:nvPr>
            <p:ph type="dt" sz="half" idx="2"/>
            <p:custDataLst>
              <p:tags r:id="rId10"/>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页脚占位符 4"/>
          <p:cNvSpPr>
            <a:spLocks noGrp="1"/>
          </p:cNvSpPr>
          <p:nvPr>
            <p:ph type="ftr" sz="quarter" idx="3"/>
            <p:custDataLst>
              <p:tags r:id="rId11"/>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灯片编号占位符 5"/>
          <p:cNvSpPr>
            <a:spLocks noGrp="1"/>
          </p:cNvSpPr>
          <p:nvPr>
            <p:ph type="sldNum" sz="quarter" idx="4"/>
            <p:custDataLst>
              <p:tags r:id="rId12"/>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FEC1E7C1-D0AB-494E-BB6C-209A9E073206}"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内容">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82947" name="组合 7"/>
          <p:cNvGrpSpPr/>
          <p:nvPr/>
        </p:nvGrpSpPr>
        <p:grpSpPr>
          <a:xfrm>
            <a:off x="-7937" y="-4762"/>
            <a:ext cx="9151937" cy="6557962"/>
            <a:chOff x="-9525" y="-4346"/>
            <a:chExt cx="12201525" cy="6557571"/>
          </a:xfrm>
        </p:grpSpPr>
        <p:sp>
          <p:nvSpPr>
            <p:cNvPr id="9" name="矩形 8"/>
            <p:cNvSpPr/>
            <p:nvPr>
              <p:custDataLst>
                <p:tags r:id="rId3"/>
              </p:custDataLst>
            </p:nvPr>
          </p:nvSpPr>
          <p:spPr>
            <a:xfrm>
              <a:off x="291017" y="305198"/>
              <a:ext cx="11608908" cy="6248027"/>
            </a:xfrm>
            <a:prstGeom prst="rect">
              <a:avLst/>
            </a:prstGeom>
            <a:blipFill>
              <a:blip r:embed="rId4"/>
              <a:stretch>
                <a:fillRect/>
              </a:stretch>
            </a:blipFill>
            <a:ln w="508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Tx/>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Viner Hand ITC" panose="03070502030502020203" pitchFamily="66" charset="0"/>
                <a:sym typeface="+mn-ea"/>
              </a:endParaRPr>
            </a:p>
          </p:txBody>
        </p:sp>
        <p:grpSp>
          <p:nvGrpSpPr>
            <p:cNvPr id="82949" name="组合 9"/>
            <p:cNvGrpSpPr/>
            <p:nvPr userDrawn="1"/>
          </p:nvGrpSpPr>
          <p:grpSpPr>
            <a:xfrm>
              <a:off x="-9525" y="-4346"/>
              <a:ext cx="12201525" cy="1809108"/>
              <a:chOff x="-9525" y="-4346"/>
              <a:chExt cx="12201525" cy="1809108"/>
            </a:xfrm>
          </p:grpSpPr>
          <p:pic>
            <p:nvPicPr>
              <p:cNvPr id="82950" name="图片 10"/>
              <p:cNvPicPr>
                <a:picLocks noChangeAspect="1"/>
              </p:cNvPicPr>
              <p:nvPr userDrawn="1">
                <p:custDataLst>
                  <p:tags r:id="rId5"/>
                </p:custDataLst>
              </p:nvPr>
            </p:nvPicPr>
            <p:blipFill>
              <a:blip r:embed="rId6"/>
              <a:stretch>
                <a:fillRect/>
              </a:stretch>
            </p:blipFill>
            <p:spPr>
              <a:xfrm flipH="1">
                <a:off x="-9525" y="0"/>
                <a:ext cx="4412146" cy="1804762"/>
              </a:xfrm>
              <a:prstGeom prst="rect">
                <a:avLst/>
              </a:prstGeom>
              <a:noFill/>
              <a:ln w="9525">
                <a:noFill/>
              </a:ln>
            </p:spPr>
          </p:pic>
          <p:pic>
            <p:nvPicPr>
              <p:cNvPr id="82951" name="图片 11"/>
              <p:cNvPicPr>
                <a:picLocks noChangeAspect="1"/>
              </p:cNvPicPr>
              <p:nvPr userDrawn="1">
                <p:custDataLst>
                  <p:tags r:id="rId7"/>
                </p:custDataLst>
              </p:nvPr>
            </p:nvPicPr>
            <p:blipFill>
              <a:blip r:embed="rId8"/>
              <a:stretch>
                <a:fillRect/>
              </a:stretch>
            </p:blipFill>
            <p:spPr>
              <a:xfrm>
                <a:off x="1057275" y="-4346"/>
                <a:ext cx="10058400" cy="1809108"/>
              </a:xfrm>
              <a:prstGeom prst="rect">
                <a:avLst/>
              </a:prstGeom>
              <a:noFill/>
              <a:ln w="9525">
                <a:noFill/>
              </a:ln>
            </p:spPr>
          </p:pic>
          <p:pic>
            <p:nvPicPr>
              <p:cNvPr id="82952" name="图片 12"/>
              <p:cNvPicPr>
                <a:picLocks noChangeAspect="1"/>
              </p:cNvPicPr>
              <p:nvPr userDrawn="1">
                <p:custDataLst>
                  <p:tags r:id="rId9"/>
                </p:custDataLst>
              </p:nvPr>
            </p:nvPicPr>
            <p:blipFill>
              <a:blip r:embed="rId6"/>
              <a:stretch>
                <a:fillRect/>
              </a:stretch>
            </p:blipFill>
            <p:spPr>
              <a:xfrm>
                <a:off x="7779854" y="0"/>
                <a:ext cx="4412146" cy="1804762"/>
              </a:xfrm>
              <a:prstGeom prst="rect">
                <a:avLst/>
              </a:prstGeom>
              <a:noFill/>
              <a:ln w="9525">
                <a:noFill/>
              </a:ln>
            </p:spPr>
          </p:pic>
        </p:grpSp>
      </p:grpSp>
      <p:sp>
        <p:nvSpPr>
          <p:cNvPr id="7" name="内容占位符 6"/>
          <p:cNvSpPr>
            <a:spLocks noGrp="1"/>
          </p:cNvSpPr>
          <p:nvPr>
            <p:ph sz="quarter" idx="13"/>
          </p:nvPr>
        </p:nvSpPr>
        <p:spPr>
          <a:xfrm>
            <a:off x="502448" y="952508"/>
            <a:ext cx="8139178" cy="5388907"/>
          </a:xfrm>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4" name="日期占位符 2"/>
          <p:cNvSpPr>
            <a:spLocks noGrp="1"/>
          </p:cNvSpPr>
          <p:nvPr>
            <p:ph type="dt" sz="half" idx="2"/>
            <p:custDataLst>
              <p:tags r:id="rId10"/>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页脚占位符 3"/>
          <p:cNvSpPr>
            <a:spLocks noGrp="1"/>
          </p:cNvSpPr>
          <p:nvPr>
            <p:ph type="ftr" sz="quarter" idx="3"/>
            <p:custDataLst>
              <p:tags r:id="rId11"/>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灯片编号占位符 4"/>
          <p:cNvSpPr>
            <a:spLocks noGrp="1"/>
          </p:cNvSpPr>
          <p:nvPr>
            <p:ph type="sldNum" sz="quarter" idx="4"/>
            <p:custDataLst>
              <p:tags r:id="rId12"/>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3CD8B876-AAE2-4A41-9BBB-899B3F4C0C28}"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83971" name="图片 5" descr="222"/>
          <p:cNvPicPr>
            <a:picLocks noChangeAspect="1"/>
          </p:cNvPicPr>
          <p:nvPr>
            <p:custDataLst>
              <p:tags r:id="rId3"/>
            </p:custDataLst>
          </p:nvPr>
        </p:nvPicPr>
        <p:blipFill>
          <a:blip r:embed="rId4"/>
          <a:stretch>
            <a:fillRect/>
          </a:stretch>
        </p:blipFill>
        <p:spPr>
          <a:xfrm>
            <a:off x="-3175" y="1825625"/>
            <a:ext cx="9150350" cy="5032375"/>
          </a:xfrm>
          <a:prstGeom prst="rect">
            <a:avLst/>
          </a:prstGeom>
          <a:noFill/>
          <a:ln w="9525">
            <a:noFill/>
          </a:ln>
        </p:spPr>
      </p:pic>
      <p:pic>
        <p:nvPicPr>
          <p:cNvPr id="83972" name="图片 7"/>
          <p:cNvPicPr>
            <a:picLocks noChangeAspect="1"/>
          </p:cNvPicPr>
          <p:nvPr>
            <p:custDataLst>
              <p:tags r:id="rId5"/>
            </p:custDataLst>
          </p:nvPr>
        </p:nvPicPr>
        <p:blipFill>
          <a:blip r:embed="rId6"/>
          <a:stretch>
            <a:fillRect/>
          </a:stretch>
        </p:blipFill>
        <p:spPr>
          <a:xfrm>
            <a:off x="-7937" y="0"/>
            <a:ext cx="4384675" cy="2390775"/>
          </a:xfrm>
          <a:prstGeom prst="rect">
            <a:avLst/>
          </a:prstGeom>
          <a:noFill/>
          <a:ln w="9525">
            <a:noFill/>
          </a:ln>
        </p:spPr>
      </p:pic>
      <p:pic>
        <p:nvPicPr>
          <p:cNvPr id="83973" name="图片 8"/>
          <p:cNvPicPr>
            <a:picLocks noChangeAspect="1"/>
          </p:cNvPicPr>
          <p:nvPr>
            <p:custDataLst>
              <p:tags r:id="rId7"/>
            </p:custDataLst>
          </p:nvPr>
        </p:nvPicPr>
        <p:blipFill>
          <a:blip r:embed="rId8"/>
          <a:stretch>
            <a:fillRect/>
          </a:stretch>
        </p:blipFill>
        <p:spPr>
          <a:xfrm>
            <a:off x="792163" y="-4762"/>
            <a:ext cx="7543800" cy="1809750"/>
          </a:xfrm>
          <a:prstGeom prst="rect">
            <a:avLst/>
          </a:prstGeom>
          <a:noFill/>
          <a:ln w="9525">
            <a:noFill/>
          </a:ln>
        </p:spPr>
      </p:pic>
      <p:pic>
        <p:nvPicPr>
          <p:cNvPr id="83974" name="图片 9"/>
          <p:cNvPicPr>
            <a:picLocks noChangeAspect="1"/>
          </p:cNvPicPr>
          <p:nvPr>
            <p:custDataLst>
              <p:tags r:id="rId9"/>
            </p:custDataLst>
          </p:nvPr>
        </p:nvPicPr>
        <p:blipFill>
          <a:blip r:embed="rId10"/>
          <a:stretch>
            <a:fillRect/>
          </a:stretch>
        </p:blipFill>
        <p:spPr>
          <a:xfrm>
            <a:off x="4756150" y="0"/>
            <a:ext cx="4384675" cy="2390775"/>
          </a:xfrm>
          <a:prstGeom prst="rect">
            <a:avLst/>
          </a:prstGeom>
          <a:noFill/>
          <a:ln w="9525">
            <a:noFill/>
          </a:ln>
        </p:spPr>
      </p:pic>
      <p:sp>
        <p:nvSpPr>
          <p:cNvPr id="12" name="矩形 11"/>
          <p:cNvSpPr/>
          <p:nvPr>
            <p:custDataLst>
              <p:tags r:id="rId11"/>
            </p:custDataLst>
          </p:nvPr>
        </p:nvSpPr>
        <p:spPr>
          <a:xfrm>
            <a:off x="2087563" y="4983163"/>
            <a:ext cx="4953000" cy="2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lt1"/>
              </a:solidFill>
              <a:effectLst/>
              <a:uLnTx/>
              <a:uFillTx/>
              <a:latin typeface="Arial" panose="020B0604020202020204" pitchFamily="34" charset="0"/>
              <a:ea typeface="+mn-ea"/>
              <a:cs typeface="+mn-cs"/>
            </a:endParaRPr>
          </a:p>
        </p:txBody>
      </p:sp>
      <p:sp>
        <p:nvSpPr>
          <p:cNvPr id="13" name="矩形 12"/>
          <p:cNvSpPr/>
          <p:nvPr>
            <p:custDataLst>
              <p:tags r:id="rId12"/>
            </p:custDataLst>
          </p:nvPr>
        </p:nvSpPr>
        <p:spPr>
          <a:xfrm>
            <a:off x="2087563" y="4208463"/>
            <a:ext cx="4953000" cy="2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lt1"/>
              </a:solidFill>
              <a:effectLst/>
              <a:uLnTx/>
              <a:uFillTx/>
              <a:latin typeface="Arial" panose="020B0604020202020204" pitchFamily="34" charset="0"/>
              <a:ea typeface="+mn-ea"/>
              <a:cs typeface="+mn-cs"/>
            </a:endParaRPr>
          </a:p>
        </p:txBody>
      </p:sp>
      <p:pic>
        <p:nvPicPr>
          <p:cNvPr id="83977" name="图片 14" descr="图片12233"/>
          <p:cNvPicPr>
            <a:picLocks noChangeAspect="1"/>
          </p:cNvPicPr>
          <p:nvPr>
            <p:custDataLst>
              <p:tags r:id="rId13"/>
            </p:custDataLst>
          </p:nvPr>
        </p:nvPicPr>
        <p:blipFill>
          <a:blip r:embed="rId14"/>
          <a:stretch>
            <a:fillRect/>
          </a:stretch>
        </p:blipFill>
        <p:spPr>
          <a:xfrm>
            <a:off x="-3175" y="5530850"/>
            <a:ext cx="9151938" cy="1327150"/>
          </a:xfrm>
          <a:prstGeom prst="rect">
            <a:avLst/>
          </a:prstGeom>
          <a:noFill/>
          <a:ln w="9525">
            <a:noFill/>
          </a:ln>
        </p:spPr>
      </p:pic>
      <p:pic>
        <p:nvPicPr>
          <p:cNvPr id="83978" name="图片 15" descr="21221233222"/>
          <p:cNvPicPr>
            <a:picLocks noChangeAspect="1"/>
          </p:cNvPicPr>
          <p:nvPr>
            <p:custDataLst>
              <p:tags r:id="rId15"/>
            </p:custDataLst>
          </p:nvPr>
        </p:nvPicPr>
        <p:blipFill>
          <a:blip r:embed="rId16"/>
          <a:stretch>
            <a:fillRect/>
          </a:stretch>
        </p:blipFill>
        <p:spPr>
          <a:xfrm>
            <a:off x="4217988" y="825500"/>
            <a:ext cx="708025" cy="979488"/>
          </a:xfrm>
          <a:prstGeom prst="rect">
            <a:avLst/>
          </a:prstGeom>
          <a:noFill/>
          <a:ln w="9525">
            <a:noFill/>
          </a:ln>
        </p:spPr>
      </p:pic>
      <p:sp>
        <p:nvSpPr>
          <p:cNvPr id="11" name="文本占位符 10"/>
          <p:cNvSpPr>
            <a:spLocks noGrp="1"/>
          </p:cNvSpPr>
          <p:nvPr>
            <p:ph type="body" sz="quarter" idx="13"/>
          </p:nvPr>
        </p:nvSpPr>
        <p:spPr>
          <a:xfrm>
            <a:off x="2095024" y="4267745"/>
            <a:ext cx="4946332" cy="700088"/>
          </a:xfrm>
        </p:spPr>
        <p:txBody>
          <a:bodyPr>
            <a:normAutofit/>
          </a:bodyPr>
          <a:lstStyle>
            <a:lvl1pPr marL="0" indent="0" algn="ctr">
              <a:buNone/>
              <a:defRPr sz="2400" baseline="0">
                <a:solidFill>
                  <a:schemeClr val="accent1"/>
                </a:solidFill>
                <a:latin typeface="Arial" panose="020B0604020202020204" pitchFamily="34" charset="0"/>
                <a:ea typeface="隶书" panose="02010509060101010101" pitchFamily="49" charset="-122"/>
              </a:defRPr>
            </a:lvl1pPr>
            <a:lvl2pPr marL="342900" indent="0">
              <a:buNone/>
              <a:defRPr/>
            </a:lvl2pPr>
          </a:lstStyle>
          <a:p>
            <a:pPr lvl="0" fontAlgn="base"/>
            <a:r>
              <a:rPr lang="zh-CN" altLang="en-US" strike="noStrike" noProof="1"/>
              <a:t>单击此处编辑母版文本样式</a:t>
            </a:r>
            <a:endParaRPr lang="zh-CN" altLang="en-US" strike="noStrike" noProof="1"/>
          </a:p>
        </p:txBody>
      </p:sp>
      <p:sp>
        <p:nvSpPr>
          <p:cNvPr id="2" name="标题 1"/>
          <p:cNvSpPr>
            <a:spLocks noGrp="1"/>
          </p:cNvSpPr>
          <p:nvPr>
            <p:ph type="title"/>
          </p:nvPr>
        </p:nvSpPr>
        <p:spPr>
          <a:xfrm>
            <a:off x="1252775" y="2014221"/>
            <a:ext cx="6638450" cy="2061210"/>
          </a:xfrm>
        </p:spPr>
        <p:txBody>
          <a:bodyPr rIns="25400" rtlCol="0" anchor="ctr">
            <a:normAutofit/>
          </a:bodyPr>
          <a:lstStyle>
            <a:lvl1pPr marL="0" marR="0" algn="ctr"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汉仪尚巍手书W" panose="00020600040101010101" pitchFamily="18" charset="-122"/>
                <a:cs typeface="+mj-cs"/>
                <a:sym typeface="+mn-ea"/>
              </a:defRPr>
            </a:lvl1pPr>
          </a:lstStyle>
          <a:p>
            <a:pPr lvl="0" fontAlgn="auto"/>
            <a:r>
              <a:rPr lang="zh-CN" altLang="en-US" strike="noStrike" noProof="1">
                <a:sym typeface="+mn-ea"/>
              </a:rPr>
              <a:t>单击此处编辑母版标题样式</a:t>
            </a:r>
            <a:endParaRPr strike="noStrike" noProof="1">
              <a:sym typeface="+mn-ea"/>
            </a:endParaRPr>
          </a:p>
        </p:txBody>
      </p:sp>
      <p:sp>
        <p:nvSpPr>
          <p:cNvPr id="16" name="日期占位符 2"/>
          <p:cNvSpPr>
            <a:spLocks noGrp="1"/>
          </p:cNvSpPr>
          <p:nvPr>
            <p:ph type="dt" sz="half" idx="2"/>
            <p:custDataLst>
              <p:tags r:id="rId17"/>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7" name="页脚占位符 3"/>
          <p:cNvSpPr>
            <a:spLocks noGrp="1"/>
          </p:cNvSpPr>
          <p:nvPr>
            <p:ph type="ftr" sz="quarter" idx="3"/>
            <p:custDataLst>
              <p:tags r:id="rId18"/>
            </p:custDataLst>
          </p:nvPr>
        </p:nvSpPr>
        <p:spPr>
          <a:xfrm>
            <a:off x="3087688" y="6350000"/>
            <a:ext cx="2968625" cy="315913"/>
          </a:xfrm>
          <a:prstGeom prst="rect">
            <a:avLst/>
          </a:prstGeom>
        </p:spPr>
        <p:txBody>
          <a:bodyPr vert="horz" lIns="91440" tIns="45720" rIns="91440" bIns="45720" rtlCol="0" anchor="ctr">
            <a:normAutofit/>
          </a:bodyPr>
          <a:lstStyle>
            <a:lvl1pPr>
              <a:defRPr baseline="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8" name="灯片编号占位符 4"/>
          <p:cNvSpPr>
            <a:spLocks noGrp="1"/>
          </p:cNvSpPr>
          <p:nvPr>
            <p:ph type="sldNum" sz="quarter" idx="4"/>
            <p:custDataLst>
              <p:tags r:id="rId19"/>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28CF794A-3B14-422D-9D4C-2D5365A6A130}"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通用">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84995" name="组合 9"/>
          <p:cNvGrpSpPr/>
          <p:nvPr/>
        </p:nvGrpSpPr>
        <p:grpSpPr>
          <a:xfrm>
            <a:off x="-7937" y="-20637"/>
            <a:ext cx="9155112" cy="6888162"/>
            <a:chOff x="-9525" y="-20955"/>
            <a:chExt cx="12206605" cy="6889115"/>
          </a:xfrm>
        </p:grpSpPr>
        <p:pic>
          <p:nvPicPr>
            <p:cNvPr id="84996" name="图片 8"/>
            <p:cNvPicPr>
              <a:picLocks noChangeAspect="1"/>
            </p:cNvPicPr>
            <p:nvPr userDrawn="1">
              <p:custDataLst>
                <p:tags r:id="rId3"/>
              </p:custDataLst>
            </p:nvPr>
          </p:nvPicPr>
          <p:blipFill>
            <a:blip r:embed="rId4"/>
            <a:stretch>
              <a:fillRect/>
            </a:stretch>
          </p:blipFill>
          <p:spPr>
            <a:xfrm flipH="1">
              <a:off x="-9525" y="0"/>
              <a:ext cx="4412146" cy="1804762"/>
            </a:xfrm>
            <a:prstGeom prst="rect">
              <a:avLst/>
            </a:prstGeom>
            <a:noFill/>
            <a:ln w="9525">
              <a:noFill/>
            </a:ln>
          </p:spPr>
        </p:pic>
        <p:grpSp>
          <p:nvGrpSpPr>
            <p:cNvPr id="84997" name="组合 7"/>
            <p:cNvGrpSpPr/>
            <p:nvPr userDrawn="1"/>
          </p:nvGrpSpPr>
          <p:grpSpPr>
            <a:xfrm>
              <a:off x="-5715" y="-20955"/>
              <a:ext cx="12202795" cy="6889115"/>
              <a:chOff x="-5715" y="-20955"/>
              <a:chExt cx="12202795" cy="6889115"/>
            </a:xfrm>
          </p:grpSpPr>
          <p:pic>
            <p:nvPicPr>
              <p:cNvPr id="84998" name="图片 6"/>
              <p:cNvPicPr>
                <a:picLocks noChangeAspect="1"/>
              </p:cNvPicPr>
              <p:nvPr userDrawn="1">
                <p:custDataLst>
                  <p:tags r:id="rId5"/>
                </p:custDataLst>
              </p:nvPr>
            </p:nvPicPr>
            <p:blipFill>
              <a:blip r:embed="rId6"/>
              <a:stretch>
                <a:fillRect/>
              </a:stretch>
            </p:blipFill>
            <p:spPr>
              <a:xfrm flipH="1">
                <a:off x="10922195" y="-20955"/>
                <a:ext cx="1269805" cy="1044205"/>
              </a:xfrm>
              <a:prstGeom prst="rect">
                <a:avLst/>
              </a:prstGeom>
              <a:noFill/>
              <a:ln w="9525">
                <a:noFill/>
              </a:ln>
            </p:spPr>
          </p:pic>
          <p:pic>
            <p:nvPicPr>
              <p:cNvPr id="84999" name="图片 5" descr="图片12233"/>
              <p:cNvPicPr>
                <a:picLocks noChangeAspect="1"/>
              </p:cNvPicPr>
              <p:nvPr userDrawn="1">
                <p:custDataLst>
                  <p:tags r:id="rId7"/>
                </p:custDataLst>
              </p:nvPr>
            </p:nvPicPr>
            <p:blipFill>
              <a:blip r:embed="rId8"/>
              <a:stretch>
                <a:fillRect/>
              </a:stretch>
            </p:blipFill>
            <p:spPr>
              <a:xfrm>
                <a:off x="-5715" y="6172200"/>
                <a:ext cx="12202795" cy="695960"/>
              </a:xfrm>
              <a:prstGeom prst="rect">
                <a:avLst/>
              </a:prstGeom>
              <a:noFill/>
              <a:ln w="9525">
                <a:noFill/>
              </a:ln>
            </p:spPr>
          </p:pic>
        </p:grpSp>
      </p:grpSp>
      <p:sp>
        <p:nvSpPr>
          <p:cNvPr id="2" name="标题 1"/>
          <p:cNvSpPr>
            <a:spLocks noGrp="1"/>
          </p:cNvSpPr>
          <p:nvPr>
            <p:ph type="title"/>
          </p:nvPr>
        </p:nvSpPr>
        <p:spPr/>
        <p:txBody>
          <a:bodyPr/>
          <a:lstStyle>
            <a:lvl1pPr>
              <a:defRPr baseline="0">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13" name="日期占位符 2"/>
          <p:cNvSpPr>
            <a:spLocks noGrp="1"/>
          </p:cNvSpPr>
          <p:nvPr>
            <p:ph type="dt" sz="half" idx="2"/>
            <p:custDataLst>
              <p:tags r:id="rId9"/>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4" name="页脚占位符 3"/>
          <p:cNvSpPr>
            <a:spLocks noGrp="1"/>
          </p:cNvSpPr>
          <p:nvPr>
            <p:ph type="ftr" sz="quarter" idx="3"/>
            <p:custDataLst>
              <p:tags r:id="rId10"/>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灯片编号占位符 4"/>
          <p:cNvSpPr>
            <a:spLocks noGrp="1"/>
          </p:cNvSpPr>
          <p:nvPr>
            <p:ph type="sldNum" sz="quarter" idx="4"/>
            <p:custDataLst>
              <p:tags r:id="rId11"/>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BDA35AA8-50DC-4C24-9886-191DDDB01EBA}"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grpSp>
        <p:nvGrpSpPr>
          <p:cNvPr id="86019" name="组合 5"/>
          <p:cNvGrpSpPr/>
          <p:nvPr/>
        </p:nvGrpSpPr>
        <p:grpSpPr>
          <a:xfrm>
            <a:off x="-7937" y="-4762"/>
            <a:ext cx="9151937" cy="6557962"/>
            <a:chOff x="-9525" y="-4346"/>
            <a:chExt cx="12201525" cy="6557571"/>
          </a:xfrm>
        </p:grpSpPr>
        <p:sp>
          <p:nvSpPr>
            <p:cNvPr id="9" name="矩形 8"/>
            <p:cNvSpPr/>
            <p:nvPr>
              <p:custDataLst>
                <p:tags r:id="rId2"/>
              </p:custDataLst>
            </p:nvPr>
          </p:nvSpPr>
          <p:spPr>
            <a:xfrm>
              <a:off x="291017" y="305198"/>
              <a:ext cx="11608908" cy="6248027"/>
            </a:xfrm>
            <a:prstGeom prst="rect">
              <a:avLst/>
            </a:prstGeom>
            <a:blipFill>
              <a:blip r:embed="rId3"/>
              <a:stretch>
                <a:fillRect/>
              </a:stretch>
            </a:blipFill>
            <a:ln w="508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Tx/>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Viner Hand ITC" panose="03070502030502020203" pitchFamily="66" charset="0"/>
                <a:sym typeface="+mn-ea"/>
              </a:endParaRPr>
            </a:p>
          </p:txBody>
        </p:sp>
        <p:grpSp>
          <p:nvGrpSpPr>
            <p:cNvPr id="86021" name="组合 12"/>
            <p:cNvGrpSpPr/>
            <p:nvPr userDrawn="1"/>
          </p:nvGrpSpPr>
          <p:grpSpPr>
            <a:xfrm>
              <a:off x="-9525" y="-4346"/>
              <a:ext cx="12201525" cy="1809108"/>
              <a:chOff x="-9525" y="-4346"/>
              <a:chExt cx="12201525" cy="1809108"/>
            </a:xfrm>
          </p:grpSpPr>
          <p:pic>
            <p:nvPicPr>
              <p:cNvPr id="86022" name="图片 13"/>
              <p:cNvPicPr>
                <a:picLocks noChangeAspect="1"/>
              </p:cNvPicPr>
              <p:nvPr userDrawn="1">
                <p:custDataLst>
                  <p:tags r:id="rId4"/>
                </p:custDataLst>
              </p:nvPr>
            </p:nvPicPr>
            <p:blipFill>
              <a:blip r:embed="rId5"/>
              <a:stretch>
                <a:fillRect/>
              </a:stretch>
            </p:blipFill>
            <p:spPr>
              <a:xfrm flipH="1">
                <a:off x="-9525" y="0"/>
                <a:ext cx="4412146" cy="1804762"/>
              </a:xfrm>
              <a:prstGeom prst="rect">
                <a:avLst/>
              </a:prstGeom>
              <a:noFill/>
              <a:ln w="9525">
                <a:noFill/>
              </a:ln>
            </p:spPr>
          </p:pic>
          <p:pic>
            <p:nvPicPr>
              <p:cNvPr id="86023" name="图片 14"/>
              <p:cNvPicPr>
                <a:picLocks noChangeAspect="1"/>
              </p:cNvPicPr>
              <p:nvPr userDrawn="1">
                <p:custDataLst>
                  <p:tags r:id="rId6"/>
                </p:custDataLst>
              </p:nvPr>
            </p:nvPicPr>
            <p:blipFill>
              <a:blip r:embed="rId7"/>
              <a:stretch>
                <a:fillRect/>
              </a:stretch>
            </p:blipFill>
            <p:spPr>
              <a:xfrm>
                <a:off x="1057275" y="-4346"/>
                <a:ext cx="10058400" cy="1809108"/>
              </a:xfrm>
              <a:prstGeom prst="rect">
                <a:avLst/>
              </a:prstGeom>
              <a:noFill/>
              <a:ln w="9525">
                <a:noFill/>
              </a:ln>
            </p:spPr>
          </p:pic>
          <p:pic>
            <p:nvPicPr>
              <p:cNvPr id="86024" name="图片 15"/>
              <p:cNvPicPr>
                <a:picLocks noChangeAspect="1"/>
              </p:cNvPicPr>
              <p:nvPr userDrawn="1">
                <p:custDataLst>
                  <p:tags r:id="rId8"/>
                </p:custDataLst>
              </p:nvPr>
            </p:nvPicPr>
            <p:blipFill>
              <a:blip r:embed="rId5"/>
              <a:stretch>
                <a:fillRect/>
              </a:stretch>
            </p:blipFill>
            <p:spPr>
              <a:xfrm>
                <a:off x="7779854" y="0"/>
                <a:ext cx="4412146" cy="1804762"/>
              </a:xfrm>
              <a:prstGeom prst="rect">
                <a:avLst/>
              </a:prstGeom>
              <a:noFill/>
              <a:ln w="9525">
                <a:noFill/>
              </a:ln>
            </p:spPr>
          </p:pic>
        </p:grpSp>
      </p:grpSp>
      <p:sp>
        <p:nvSpPr>
          <p:cNvPr id="2" name="标题 1"/>
          <p:cNvSpPr>
            <a:spLocks noGrp="1"/>
          </p:cNvSpPr>
          <p:nvPr>
            <p:ph type="title"/>
          </p:nvPr>
        </p:nvSpPr>
        <p:spPr>
          <a:xfrm>
            <a:off x="961200" y="1249200"/>
            <a:ext cx="7219800" cy="723600"/>
          </a:xfrm>
        </p:spPr>
        <p:txBody>
          <a:bodyPr anchor="ctr"/>
          <a:lstStyle>
            <a:lvl1pPr>
              <a:defRPr sz="2400" baseline="0">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7" name="内容占位符 6"/>
          <p:cNvSpPr>
            <a:spLocks noGrp="1"/>
          </p:cNvSpPr>
          <p:nvPr>
            <p:ph sz="quarter" idx="13"/>
          </p:nvPr>
        </p:nvSpPr>
        <p:spPr>
          <a:xfrm>
            <a:off x="960835" y="2163600"/>
            <a:ext cx="7219950" cy="34452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4" name="日期占位符 2"/>
          <p:cNvSpPr>
            <a:spLocks noGrp="1"/>
          </p:cNvSpPr>
          <p:nvPr>
            <p:ph type="dt" sz="half" idx="2"/>
            <p:custDataLst>
              <p:tags r:id="rId9"/>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页脚占位符 3"/>
          <p:cNvSpPr>
            <a:spLocks noGrp="1"/>
          </p:cNvSpPr>
          <p:nvPr>
            <p:ph type="ftr" sz="quarter" idx="3"/>
            <p:custDataLst>
              <p:tags r:id="rId10"/>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灯片编号占位符 4"/>
          <p:cNvSpPr>
            <a:spLocks noGrp="1"/>
          </p:cNvSpPr>
          <p:nvPr>
            <p:ph type="sldNum" sz="quarter" idx="4"/>
            <p:custDataLst>
              <p:tags r:id="rId11"/>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38F2020F-3E07-4A32-A69A-87D1511AC88B}"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左右">
    <p:bg>
      <p:bgPr>
        <a:blipFill rotWithShape="0">
          <a:blip r:embed="rId2"/>
          <a:stretch>
            <a:fillRect/>
          </a:stretch>
        </a:blipFill>
        <a:effectLst/>
      </p:bgPr>
    </p:bg>
    <p:spTree>
      <p:nvGrpSpPr>
        <p:cNvPr id="1" name=""/>
        <p:cNvGrpSpPr/>
        <p:nvPr/>
      </p:nvGrpSpPr>
      <p:grpSpPr>
        <a:xfrm>
          <a:off x="0" y="0"/>
          <a:ext cx="0" cy="0"/>
          <a:chOff x="0" y="0"/>
          <a:chExt cx="0" cy="0"/>
        </a:xfrm>
      </p:grpSpPr>
      <p:sp>
        <p:nvSpPr>
          <p:cNvPr id="8" name="矩形 7"/>
          <p:cNvSpPr/>
          <p:nvPr>
            <p:custDataLst>
              <p:tags r:id="rId3"/>
            </p:custDataLst>
          </p:nvPr>
        </p:nvSpPr>
        <p:spPr>
          <a:xfrm>
            <a:off x="0" y="0"/>
            <a:ext cx="3617913" cy="6865938"/>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mn-cs"/>
              <a:sym typeface="+mn-ea"/>
            </a:endParaRPr>
          </a:p>
        </p:txBody>
      </p:sp>
      <p:grpSp>
        <p:nvGrpSpPr>
          <p:cNvPr id="87044" name="组合 8"/>
          <p:cNvGrpSpPr/>
          <p:nvPr/>
        </p:nvGrpSpPr>
        <p:grpSpPr>
          <a:xfrm>
            <a:off x="-7937" y="-20637"/>
            <a:ext cx="9151937" cy="1825625"/>
            <a:chOff x="-9525" y="-20955"/>
            <a:chExt cx="12201525" cy="1825717"/>
          </a:xfrm>
        </p:grpSpPr>
        <p:pic>
          <p:nvPicPr>
            <p:cNvPr id="87045" name="图片 9"/>
            <p:cNvPicPr>
              <a:picLocks noChangeAspect="1"/>
            </p:cNvPicPr>
            <p:nvPr userDrawn="1">
              <p:custDataLst>
                <p:tags r:id="rId4"/>
              </p:custDataLst>
            </p:nvPr>
          </p:nvPicPr>
          <p:blipFill>
            <a:blip r:embed="rId5"/>
            <a:stretch>
              <a:fillRect/>
            </a:stretch>
          </p:blipFill>
          <p:spPr>
            <a:xfrm flipH="1">
              <a:off x="10922195" y="-20955"/>
              <a:ext cx="1269805" cy="1044205"/>
            </a:xfrm>
            <a:prstGeom prst="rect">
              <a:avLst/>
            </a:prstGeom>
            <a:noFill/>
            <a:ln w="9525">
              <a:noFill/>
            </a:ln>
          </p:spPr>
        </p:pic>
        <p:pic>
          <p:nvPicPr>
            <p:cNvPr id="87046" name="图片 11"/>
            <p:cNvPicPr>
              <a:picLocks noChangeAspect="1"/>
            </p:cNvPicPr>
            <p:nvPr userDrawn="1">
              <p:custDataLst>
                <p:tags r:id="rId6"/>
              </p:custDataLst>
            </p:nvPr>
          </p:nvPicPr>
          <p:blipFill>
            <a:blip r:embed="rId7"/>
            <a:stretch>
              <a:fillRect/>
            </a:stretch>
          </p:blipFill>
          <p:spPr>
            <a:xfrm flipH="1">
              <a:off x="-9525" y="0"/>
              <a:ext cx="4412146" cy="1804762"/>
            </a:xfrm>
            <a:prstGeom prst="rect">
              <a:avLst/>
            </a:prstGeom>
            <a:noFill/>
            <a:ln w="9525">
              <a:noFill/>
            </a:ln>
          </p:spPr>
        </p:pic>
      </p:grpSp>
      <p:sp>
        <p:nvSpPr>
          <p:cNvPr id="2" name="标题 1"/>
          <p:cNvSpPr>
            <a:spLocks noGrp="1"/>
          </p:cNvSpPr>
          <p:nvPr>
            <p:ph type="title"/>
          </p:nvPr>
        </p:nvSpPr>
        <p:spPr>
          <a:xfrm>
            <a:off x="437400" y="770400"/>
            <a:ext cx="2970000" cy="882000"/>
          </a:xfrm>
        </p:spPr>
        <p:txBody>
          <a:bodyPr anchor="ctr"/>
          <a:lstStyle>
            <a:lvl1pPr>
              <a:defRPr sz="2700" baseline="0">
                <a:solidFill>
                  <a:schemeClr val="bg1"/>
                </a:solidFill>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40100" y="1764000"/>
            <a:ext cx="2967300" cy="4093200"/>
          </a:xfrm>
        </p:spPr>
        <p:txBody>
          <a:bodyPr/>
          <a:lstStyle>
            <a:lvl1pPr>
              <a:defRPr baseline="0">
                <a:solidFill>
                  <a:schemeClr val="bg1"/>
                </a:solidFill>
                <a:latin typeface="Arial" panose="020B0604020202020204" pitchFamily="34" charset="0"/>
                <a:ea typeface="隶书" panose="02010509060101010101" pitchFamily="49" charset="-122"/>
              </a:defRPr>
            </a:lvl1pPr>
            <a:lvl2pPr>
              <a:defRPr baseline="0">
                <a:solidFill>
                  <a:schemeClr val="bg1"/>
                </a:solidFill>
                <a:latin typeface="Arial" panose="020B0604020202020204" pitchFamily="34" charset="0"/>
                <a:ea typeface="隶书" panose="02010509060101010101" pitchFamily="49" charset="-122"/>
              </a:defRPr>
            </a:lvl2pPr>
            <a:lvl3pPr>
              <a:defRPr baseline="0">
                <a:solidFill>
                  <a:schemeClr val="bg1"/>
                </a:solidFill>
                <a:latin typeface="Arial" panose="020B0604020202020204" pitchFamily="34" charset="0"/>
                <a:ea typeface="隶书" panose="02010509060101010101" pitchFamily="49" charset="-122"/>
              </a:defRPr>
            </a:lvl3pPr>
            <a:lvl4pPr>
              <a:defRPr baseline="0">
                <a:solidFill>
                  <a:schemeClr val="bg1"/>
                </a:solidFill>
                <a:latin typeface="Arial" panose="020B0604020202020204" pitchFamily="34" charset="0"/>
                <a:ea typeface="隶书" panose="02010509060101010101" pitchFamily="49" charset="-122"/>
              </a:defRPr>
            </a:lvl4pPr>
            <a:lvl5pPr>
              <a:defRPr baseline="0">
                <a:solidFill>
                  <a:schemeClr val="bg1"/>
                </a:solidFill>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9" name="内容占位符 8"/>
          <p:cNvSpPr>
            <a:spLocks noGrp="1"/>
          </p:cNvSpPr>
          <p:nvPr>
            <p:ph sz="quarter" idx="14"/>
          </p:nvPr>
        </p:nvSpPr>
        <p:spPr>
          <a:xfrm>
            <a:off x="3825900" y="769938"/>
            <a:ext cx="4860000" cy="5087937"/>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2" name="日期占位符 2"/>
          <p:cNvSpPr>
            <a:spLocks noGrp="1"/>
          </p:cNvSpPr>
          <p:nvPr>
            <p:ph type="dt" sz="half" idx="2"/>
            <p:custDataLst>
              <p:tags r:id="rId8"/>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3" name="页脚占位符 3"/>
          <p:cNvSpPr>
            <a:spLocks noGrp="1"/>
          </p:cNvSpPr>
          <p:nvPr>
            <p:ph type="ftr" sz="quarter" idx="3"/>
            <p:custDataLst>
              <p:tags r:id="rId9"/>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4" name="灯片编号占位符 4"/>
          <p:cNvSpPr>
            <a:spLocks noGrp="1"/>
          </p:cNvSpPr>
          <p:nvPr>
            <p:ph type="sldNum" sz="quarter" idx="4"/>
            <p:custDataLst>
              <p:tags r:id="rId10"/>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9CFEDAE4-5384-49F0-84D3-BFB51D12C6D1}"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上下">
    <p:bg>
      <p:bgPr>
        <a:blipFill rotWithShape="0">
          <a:blip r:embed="rId2"/>
          <a:stretch>
            <a:fillRect/>
          </a:stretch>
        </a:blipFill>
        <a:effectLst/>
      </p:bgPr>
    </p:bg>
    <p:spTree>
      <p:nvGrpSpPr>
        <p:cNvPr id="1" name=""/>
        <p:cNvGrpSpPr/>
        <p:nvPr/>
      </p:nvGrpSpPr>
      <p:grpSpPr>
        <a:xfrm>
          <a:off x="0" y="0"/>
          <a:ext cx="0" cy="0"/>
          <a:chOff x="0" y="0"/>
          <a:chExt cx="0" cy="0"/>
        </a:xfrm>
      </p:grpSpPr>
      <p:sp>
        <p:nvSpPr>
          <p:cNvPr id="8" name="矩形 7"/>
          <p:cNvSpPr/>
          <p:nvPr>
            <p:custDataLst>
              <p:tags r:id="rId3"/>
            </p:custDataLst>
          </p:nvPr>
        </p:nvSpPr>
        <p:spPr>
          <a:xfrm>
            <a:off x="0" y="0"/>
            <a:ext cx="9144000"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mn-cs"/>
              <a:sym typeface="+mn-ea"/>
            </a:endParaRPr>
          </a:p>
        </p:txBody>
      </p:sp>
      <p:grpSp>
        <p:nvGrpSpPr>
          <p:cNvPr id="88068" name="组合 7"/>
          <p:cNvGrpSpPr/>
          <p:nvPr/>
        </p:nvGrpSpPr>
        <p:grpSpPr>
          <a:xfrm>
            <a:off x="-7937" y="-4762"/>
            <a:ext cx="9155112" cy="6872287"/>
            <a:chOff x="-9525" y="-4346"/>
            <a:chExt cx="12206605" cy="6872506"/>
          </a:xfrm>
        </p:grpSpPr>
        <p:pic>
          <p:nvPicPr>
            <p:cNvPr id="88069" name="图片 16" descr="图片12233"/>
            <p:cNvPicPr>
              <a:picLocks noChangeAspect="1"/>
            </p:cNvPicPr>
            <p:nvPr userDrawn="1">
              <p:custDataLst>
                <p:tags r:id="rId4"/>
              </p:custDataLst>
            </p:nvPr>
          </p:nvPicPr>
          <p:blipFill>
            <a:blip r:embed="rId5"/>
            <a:stretch>
              <a:fillRect/>
            </a:stretch>
          </p:blipFill>
          <p:spPr>
            <a:xfrm>
              <a:off x="-5715" y="6172200"/>
              <a:ext cx="12202795" cy="695960"/>
            </a:xfrm>
            <a:prstGeom prst="rect">
              <a:avLst/>
            </a:prstGeom>
            <a:noFill/>
            <a:ln w="9525">
              <a:noFill/>
            </a:ln>
          </p:spPr>
        </p:pic>
        <p:grpSp>
          <p:nvGrpSpPr>
            <p:cNvPr id="88070" name="组合 5"/>
            <p:cNvGrpSpPr/>
            <p:nvPr userDrawn="1"/>
          </p:nvGrpSpPr>
          <p:grpSpPr>
            <a:xfrm>
              <a:off x="-9525" y="-4346"/>
              <a:ext cx="12201525" cy="1809108"/>
              <a:chOff x="-9525" y="-4346"/>
              <a:chExt cx="12201525" cy="1809108"/>
            </a:xfrm>
          </p:grpSpPr>
          <p:pic>
            <p:nvPicPr>
              <p:cNvPr id="88071" name="图片 13"/>
              <p:cNvPicPr>
                <a:picLocks noChangeAspect="1"/>
              </p:cNvPicPr>
              <p:nvPr userDrawn="1">
                <p:custDataLst>
                  <p:tags r:id="rId6"/>
                </p:custDataLst>
              </p:nvPr>
            </p:nvPicPr>
            <p:blipFill>
              <a:blip r:embed="rId7"/>
              <a:stretch>
                <a:fillRect/>
              </a:stretch>
            </p:blipFill>
            <p:spPr>
              <a:xfrm flipH="1">
                <a:off x="-9525" y="0"/>
                <a:ext cx="4412146" cy="1804762"/>
              </a:xfrm>
              <a:prstGeom prst="rect">
                <a:avLst/>
              </a:prstGeom>
              <a:noFill/>
              <a:ln w="9525">
                <a:noFill/>
              </a:ln>
            </p:spPr>
          </p:pic>
          <p:pic>
            <p:nvPicPr>
              <p:cNvPr id="88072" name="图片 14"/>
              <p:cNvPicPr>
                <a:picLocks noChangeAspect="1"/>
              </p:cNvPicPr>
              <p:nvPr userDrawn="1">
                <p:custDataLst>
                  <p:tags r:id="rId8"/>
                </p:custDataLst>
              </p:nvPr>
            </p:nvPicPr>
            <p:blipFill>
              <a:blip r:embed="rId9"/>
              <a:stretch>
                <a:fillRect/>
              </a:stretch>
            </p:blipFill>
            <p:spPr>
              <a:xfrm>
                <a:off x="1057275" y="-4346"/>
                <a:ext cx="10058400" cy="1809108"/>
              </a:xfrm>
              <a:prstGeom prst="rect">
                <a:avLst/>
              </a:prstGeom>
              <a:noFill/>
              <a:ln w="9525">
                <a:noFill/>
              </a:ln>
            </p:spPr>
          </p:pic>
          <p:pic>
            <p:nvPicPr>
              <p:cNvPr id="88073" name="图片 15"/>
              <p:cNvPicPr>
                <a:picLocks noChangeAspect="1"/>
              </p:cNvPicPr>
              <p:nvPr userDrawn="1">
                <p:custDataLst>
                  <p:tags r:id="rId10"/>
                </p:custDataLst>
              </p:nvPr>
            </p:nvPicPr>
            <p:blipFill>
              <a:blip r:embed="rId7"/>
              <a:stretch>
                <a:fillRect/>
              </a:stretch>
            </p:blipFill>
            <p:spPr>
              <a:xfrm>
                <a:off x="7779854" y="0"/>
                <a:ext cx="4412146" cy="1804762"/>
              </a:xfrm>
              <a:prstGeom prst="rect">
                <a:avLst/>
              </a:prstGeom>
              <a:noFill/>
              <a:ln w="9525">
                <a:noFill/>
              </a:ln>
            </p:spPr>
          </p:pic>
        </p:grpSp>
      </p:grpSp>
      <p:sp>
        <p:nvSpPr>
          <p:cNvPr id="2" name="标题 1"/>
          <p:cNvSpPr>
            <a:spLocks noGrp="1"/>
          </p:cNvSpPr>
          <p:nvPr>
            <p:ph type="title"/>
          </p:nvPr>
        </p:nvSpPr>
        <p:spPr>
          <a:xfrm>
            <a:off x="459000" y="781200"/>
            <a:ext cx="8232300" cy="626400"/>
          </a:xfrm>
        </p:spPr>
        <p:txBody>
          <a:bodyPr anchor="ctr"/>
          <a:lstStyle>
            <a:lvl1pPr algn="ctr">
              <a:defRPr sz="2700" baseline="0">
                <a:solidFill>
                  <a:schemeClr val="bg1"/>
                </a:solidFill>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659600"/>
            <a:ext cx="8231981" cy="828000"/>
          </a:xfrm>
        </p:spPr>
        <p:txBody>
          <a:bodyPr/>
          <a:lstStyle>
            <a:lvl1pPr algn="ctr">
              <a:defRPr baseline="0">
                <a:solidFill>
                  <a:schemeClr val="bg1"/>
                </a:solidFill>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9" name="内容占位符 8"/>
          <p:cNvSpPr>
            <a:spLocks noGrp="1"/>
          </p:cNvSpPr>
          <p:nvPr>
            <p:ph sz="quarter" idx="14"/>
          </p:nvPr>
        </p:nvSpPr>
        <p:spPr>
          <a:xfrm>
            <a:off x="459581" y="2808000"/>
            <a:ext cx="8224200" cy="34308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5" name="日期占位符 2"/>
          <p:cNvSpPr>
            <a:spLocks noGrp="1"/>
          </p:cNvSpPr>
          <p:nvPr>
            <p:ph type="dt" sz="half" idx="2"/>
            <p:custDataLst>
              <p:tags r:id="rId11"/>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页脚占位符 3"/>
          <p:cNvSpPr>
            <a:spLocks noGrp="1"/>
          </p:cNvSpPr>
          <p:nvPr>
            <p:ph type="ftr" sz="quarter" idx="3"/>
            <p:custDataLst>
              <p:tags r:id="rId12"/>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7" name="灯片编号占位符 4"/>
          <p:cNvSpPr>
            <a:spLocks noGrp="1"/>
          </p:cNvSpPr>
          <p:nvPr>
            <p:ph type="sldNum" sz="quarter" idx="4"/>
            <p:custDataLst>
              <p:tags r:id="rId13"/>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E15AC6EF-AD8D-4D79-9851-143BA35D9857}"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下上">
    <p:bg>
      <p:bgPr>
        <a:blipFill rotWithShape="0">
          <a:blip r:embed="rId2"/>
          <a:stretch>
            <a:fillRect/>
          </a:stretch>
        </a:blipFill>
        <a:effectLst/>
      </p:bgPr>
    </p:bg>
    <p:spTree>
      <p:nvGrpSpPr>
        <p:cNvPr id="1" name=""/>
        <p:cNvGrpSpPr/>
        <p:nvPr/>
      </p:nvGrpSpPr>
      <p:grpSpPr>
        <a:xfrm>
          <a:off x="0" y="0"/>
          <a:ext cx="0" cy="0"/>
          <a:chOff x="0" y="0"/>
          <a:chExt cx="0" cy="0"/>
        </a:xfrm>
      </p:grpSpPr>
      <p:sp>
        <p:nvSpPr>
          <p:cNvPr id="8" name="矩形 7"/>
          <p:cNvSpPr/>
          <p:nvPr>
            <p:custDataLst>
              <p:tags r:id="rId3"/>
            </p:custDataLst>
          </p:nvPr>
        </p:nvSpPr>
        <p:spPr>
          <a:xfrm>
            <a:off x="0" y="5029200"/>
            <a:ext cx="9144000"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mn-cs"/>
              <a:sym typeface="+mn-ea"/>
            </a:endParaRPr>
          </a:p>
        </p:txBody>
      </p:sp>
      <p:pic>
        <p:nvPicPr>
          <p:cNvPr id="89092" name="图片 13" descr="图片12233"/>
          <p:cNvPicPr>
            <a:picLocks noChangeAspect="1"/>
          </p:cNvPicPr>
          <p:nvPr>
            <p:custDataLst>
              <p:tags r:id="rId4"/>
            </p:custDataLst>
          </p:nvPr>
        </p:nvPicPr>
        <p:blipFill>
          <a:blip r:embed="rId5"/>
          <a:stretch>
            <a:fillRect/>
          </a:stretch>
        </p:blipFill>
        <p:spPr>
          <a:xfrm>
            <a:off x="-4762" y="6172200"/>
            <a:ext cx="9151937" cy="695325"/>
          </a:xfrm>
          <a:prstGeom prst="rect">
            <a:avLst/>
          </a:prstGeom>
          <a:noFill/>
          <a:ln w="9525">
            <a:noFill/>
          </a:ln>
        </p:spPr>
      </p:pic>
      <p:grpSp>
        <p:nvGrpSpPr>
          <p:cNvPr id="89093" name="组合 14"/>
          <p:cNvGrpSpPr/>
          <p:nvPr/>
        </p:nvGrpSpPr>
        <p:grpSpPr>
          <a:xfrm>
            <a:off x="-7937" y="-4762"/>
            <a:ext cx="9151937" cy="1809750"/>
            <a:chOff x="-9525" y="-4346"/>
            <a:chExt cx="12201525" cy="1809108"/>
          </a:xfrm>
        </p:grpSpPr>
        <p:pic>
          <p:nvPicPr>
            <p:cNvPr id="89094" name="图片 15"/>
            <p:cNvPicPr>
              <a:picLocks noChangeAspect="1"/>
            </p:cNvPicPr>
            <p:nvPr userDrawn="1">
              <p:custDataLst>
                <p:tags r:id="rId6"/>
              </p:custDataLst>
            </p:nvPr>
          </p:nvPicPr>
          <p:blipFill>
            <a:blip r:embed="rId7"/>
            <a:stretch>
              <a:fillRect/>
            </a:stretch>
          </p:blipFill>
          <p:spPr>
            <a:xfrm flipH="1">
              <a:off x="-9525" y="0"/>
              <a:ext cx="4412146" cy="1804762"/>
            </a:xfrm>
            <a:prstGeom prst="rect">
              <a:avLst/>
            </a:prstGeom>
            <a:noFill/>
            <a:ln w="9525">
              <a:noFill/>
            </a:ln>
          </p:spPr>
        </p:pic>
        <p:pic>
          <p:nvPicPr>
            <p:cNvPr id="89095" name="图片 16"/>
            <p:cNvPicPr>
              <a:picLocks noChangeAspect="1"/>
            </p:cNvPicPr>
            <p:nvPr userDrawn="1">
              <p:custDataLst>
                <p:tags r:id="rId8"/>
              </p:custDataLst>
            </p:nvPr>
          </p:nvPicPr>
          <p:blipFill>
            <a:blip r:embed="rId9"/>
            <a:stretch>
              <a:fillRect/>
            </a:stretch>
          </p:blipFill>
          <p:spPr>
            <a:xfrm>
              <a:off x="1057275" y="-4346"/>
              <a:ext cx="10058400" cy="1809108"/>
            </a:xfrm>
            <a:prstGeom prst="rect">
              <a:avLst/>
            </a:prstGeom>
            <a:noFill/>
            <a:ln w="9525">
              <a:noFill/>
            </a:ln>
          </p:spPr>
        </p:pic>
        <p:pic>
          <p:nvPicPr>
            <p:cNvPr id="89096" name="图片 17"/>
            <p:cNvPicPr>
              <a:picLocks noChangeAspect="1"/>
            </p:cNvPicPr>
            <p:nvPr userDrawn="1">
              <p:custDataLst>
                <p:tags r:id="rId10"/>
              </p:custDataLst>
            </p:nvPr>
          </p:nvPicPr>
          <p:blipFill>
            <a:blip r:embed="rId7"/>
            <a:stretch>
              <a:fillRect/>
            </a:stretch>
          </p:blipFill>
          <p:spPr>
            <a:xfrm>
              <a:off x="7779854" y="0"/>
              <a:ext cx="4412146" cy="1804762"/>
            </a:xfrm>
            <a:prstGeom prst="rect">
              <a:avLst/>
            </a:prstGeom>
            <a:noFill/>
            <a:ln w="9525">
              <a:noFill/>
            </a:ln>
          </p:spPr>
        </p:pic>
      </p:grpSp>
      <p:sp>
        <p:nvSpPr>
          <p:cNvPr id="2" name="标题 1"/>
          <p:cNvSpPr>
            <a:spLocks noGrp="1"/>
          </p:cNvSpPr>
          <p:nvPr>
            <p:ph type="title"/>
          </p:nvPr>
        </p:nvSpPr>
        <p:spPr>
          <a:xfrm>
            <a:off x="453600" y="669600"/>
            <a:ext cx="8232300" cy="565200"/>
          </a:xfrm>
        </p:spPr>
        <p:txBody>
          <a:bodyPr anchor="ctr"/>
          <a:lstStyle>
            <a:lvl1pPr algn="ctr">
              <a:defRPr sz="2400" baseline="0">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7" name="内容占位符 6"/>
          <p:cNvSpPr>
            <a:spLocks noGrp="1"/>
          </p:cNvSpPr>
          <p:nvPr>
            <p:ph sz="quarter" idx="13"/>
          </p:nvPr>
        </p:nvSpPr>
        <p:spPr>
          <a:xfrm>
            <a:off x="453628" y="1681200"/>
            <a:ext cx="8243100" cy="32112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9" name="文本占位符 8"/>
          <p:cNvSpPr>
            <a:spLocks noGrp="1"/>
          </p:cNvSpPr>
          <p:nvPr>
            <p:ph type="body" sz="quarter" idx="14"/>
          </p:nvPr>
        </p:nvSpPr>
        <p:spPr>
          <a:xfrm>
            <a:off x="445500" y="5180400"/>
            <a:ext cx="8251200" cy="1011600"/>
          </a:xfrm>
        </p:spPr>
        <p:txBody>
          <a:bodyPr/>
          <a:lstStyle>
            <a:lvl1pPr>
              <a:defRPr baseline="0">
                <a:solidFill>
                  <a:schemeClr val="bg1"/>
                </a:solidFill>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14" name="日期占位符 2"/>
          <p:cNvSpPr>
            <a:spLocks noGrp="1"/>
          </p:cNvSpPr>
          <p:nvPr>
            <p:ph type="dt" sz="half" idx="2"/>
            <p:custDataLst>
              <p:tags r:id="rId11"/>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页脚占位符 3"/>
          <p:cNvSpPr>
            <a:spLocks noGrp="1"/>
          </p:cNvSpPr>
          <p:nvPr>
            <p:ph type="ftr" sz="quarter" idx="3"/>
            <p:custDataLst>
              <p:tags r:id="rId12"/>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灯片编号占位符 4"/>
          <p:cNvSpPr>
            <a:spLocks noGrp="1"/>
          </p:cNvSpPr>
          <p:nvPr>
            <p:ph type="sldNum" sz="quarter" idx="4"/>
            <p:custDataLst>
              <p:tags r:id="rId13"/>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8A5D5BC1-6D93-468E-9E62-9CD9AD36EDE9}"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导航">
    <p:bg>
      <p:bgPr>
        <a:blipFill rotWithShape="0">
          <a:blip r:embed="rId2"/>
          <a:stretch>
            <a:fillRect/>
          </a:stretch>
        </a:blipFill>
        <a:effectLst/>
      </p:bgPr>
    </p:bg>
    <p:spTree>
      <p:nvGrpSpPr>
        <p:cNvPr id="1" name=""/>
        <p:cNvGrpSpPr/>
        <p:nvPr/>
      </p:nvGrpSpPr>
      <p:grpSpPr>
        <a:xfrm>
          <a:off x="0" y="0"/>
          <a:ext cx="0" cy="0"/>
          <a:chOff x="0" y="0"/>
          <a:chExt cx="0" cy="0"/>
        </a:xfrm>
      </p:grpSpPr>
      <p:sp>
        <p:nvSpPr>
          <p:cNvPr id="8" name="矩形 7"/>
          <p:cNvSpPr/>
          <p:nvPr>
            <p:custDataLst>
              <p:tags r:id="rId3"/>
            </p:custDataLst>
          </p:nvPr>
        </p:nvSpPr>
        <p:spPr>
          <a:xfrm>
            <a:off x="0" y="0"/>
            <a:ext cx="9144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mn-cs"/>
              <a:sym typeface="+mn-ea"/>
            </a:endParaRPr>
          </a:p>
        </p:txBody>
      </p:sp>
      <p:pic>
        <p:nvPicPr>
          <p:cNvPr id="90116" name="图片 21"/>
          <p:cNvPicPr>
            <a:picLocks noChangeAspect="1"/>
          </p:cNvPicPr>
          <p:nvPr>
            <p:custDataLst>
              <p:tags r:id="rId4"/>
            </p:custDataLst>
          </p:nvPr>
        </p:nvPicPr>
        <p:blipFill>
          <a:blip r:embed="rId5"/>
          <a:stretch>
            <a:fillRect/>
          </a:stretch>
        </p:blipFill>
        <p:spPr>
          <a:xfrm>
            <a:off x="8191500" y="-20637"/>
            <a:ext cx="952500" cy="1044575"/>
          </a:xfrm>
          <a:prstGeom prst="rect">
            <a:avLst/>
          </a:prstGeom>
          <a:noFill/>
          <a:ln w="9525">
            <a:noFill/>
          </a:ln>
        </p:spPr>
      </p:pic>
      <p:pic>
        <p:nvPicPr>
          <p:cNvPr id="90117" name="图片 20" descr="图片12233"/>
          <p:cNvPicPr>
            <a:picLocks noChangeAspect="1"/>
          </p:cNvPicPr>
          <p:nvPr>
            <p:custDataLst>
              <p:tags r:id="rId6"/>
            </p:custDataLst>
          </p:nvPr>
        </p:nvPicPr>
        <p:blipFill>
          <a:blip r:embed="rId7"/>
          <a:stretch>
            <a:fillRect/>
          </a:stretch>
        </p:blipFill>
        <p:spPr>
          <a:xfrm>
            <a:off x="-4762" y="6172200"/>
            <a:ext cx="9151937" cy="695325"/>
          </a:xfrm>
          <a:prstGeom prst="rect">
            <a:avLst/>
          </a:prstGeom>
          <a:noFill/>
          <a:ln w="9525">
            <a:noFill/>
          </a:ln>
        </p:spPr>
      </p:pic>
      <p:sp>
        <p:nvSpPr>
          <p:cNvPr id="2" name="标题 1"/>
          <p:cNvSpPr>
            <a:spLocks noGrp="1"/>
          </p:cNvSpPr>
          <p:nvPr>
            <p:ph type="title"/>
          </p:nvPr>
        </p:nvSpPr>
        <p:spPr>
          <a:xfrm>
            <a:off x="434700" y="237600"/>
            <a:ext cx="8278200" cy="441964"/>
          </a:xfrm>
        </p:spPr>
        <p:txBody>
          <a:bodyPr/>
          <a:lstStyle>
            <a:lvl1pPr>
              <a:defRPr baseline="0">
                <a:solidFill>
                  <a:schemeClr val="bg1"/>
                </a:solidFill>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7" name="内容占位符 6"/>
          <p:cNvSpPr>
            <a:spLocks noGrp="1"/>
          </p:cNvSpPr>
          <p:nvPr>
            <p:ph sz="quarter" idx="13"/>
          </p:nvPr>
        </p:nvSpPr>
        <p:spPr>
          <a:xfrm>
            <a:off x="429300" y="1663200"/>
            <a:ext cx="4006800" cy="28944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9" name="内容占位符 8"/>
          <p:cNvSpPr>
            <a:spLocks noGrp="1"/>
          </p:cNvSpPr>
          <p:nvPr>
            <p:ph sz="quarter" idx="14"/>
          </p:nvPr>
        </p:nvSpPr>
        <p:spPr>
          <a:xfrm>
            <a:off x="4681800" y="1663200"/>
            <a:ext cx="4025700" cy="28944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11" name="文本占位符 10"/>
          <p:cNvSpPr>
            <a:spLocks noGrp="1"/>
          </p:cNvSpPr>
          <p:nvPr>
            <p:ph type="body" sz="quarter" idx="15"/>
          </p:nvPr>
        </p:nvSpPr>
        <p:spPr>
          <a:xfrm>
            <a:off x="429300" y="4816800"/>
            <a:ext cx="4006800" cy="781200"/>
          </a:xfrm>
        </p:spPr>
        <p:txBody>
          <a:bodyPr/>
          <a:lstStyle>
            <a:lvl1pPr>
              <a:defRPr baseline="0">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13" name="文本占位符 12"/>
          <p:cNvSpPr>
            <a:spLocks noGrp="1"/>
          </p:cNvSpPr>
          <p:nvPr>
            <p:ph type="body" sz="quarter" idx="16"/>
          </p:nvPr>
        </p:nvSpPr>
        <p:spPr>
          <a:xfrm>
            <a:off x="4681800" y="4813200"/>
            <a:ext cx="4025700" cy="781200"/>
          </a:xfrm>
        </p:spPr>
        <p:txBody>
          <a:bodyPr/>
          <a:lstStyle>
            <a:lvl1pPr>
              <a:defRPr baseline="0">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3" name="日期占位符 2"/>
          <p:cNvSpPr>
            <a:spLocks noGrp="1"/>
          </p:cNvSpPr>
          <p:nvPr>
            <p:ph type="dt" sz="half" idx="2"/>
            <p:custDataLst>
              <p:tags r:id="rId8"/>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2" name="页脚占位符 3"/>
          <p:cNvSpPr>
            <a:spLocks noGrp="1"/>
          </p:cNvSpPr>
          <p:nvPr>
            <p:ph type="ftr" sz="quarter" idx="3"/>
            <p:custDataLst>
              <p:tags r:id="rId9"/>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4" name="灯片编号占位符 4"/>
          <p:cNvSpPr>
            <a:spLocks noGrp="1"/>
          </p:cNvSpPr>
          <p:nvPr>
            <p:ph type="sldNum" sz="quarter" idx="4"/>
            <p:custDataLst>
              <p:tags r:id="rId10"/>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55747E9-929E-4EB1-A4F8-3CFE17F460BE}"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0" y="958850"/>
            <a:ext cx="9144000" cy="4940300"/>
          </a:xfrm>
          <a:prstGeom prst="rect">
            <a:avLst/>
          </a:prstGeom>
          <a:blipFill dpi="0" rotWithShape="1">
            <a:blip r:embed="rId3"/>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en-US" altLang="zh-CN" sz="1800" b="0" i="0" u="none" strike="noStrike" kern="1200" cap="none" spc="0" normalizeH="0" baseline="0" noProof="1">
              <a:ln>
                <a:noFill/>
              </a:ln>
              <a:solidFill>
                <a:schemeClr val="lt1"/>
              </a:solidFill>
              <a:effectLst/>
              <a:uLnTx/>
              <a:uFillTx/>
              <a:latin typeface="Arial" panose="020B0604020202020204" pitchFamily="34" charset="0"/>
              <a:ea typeface="+mn-ea"/>
              <a:cs typeface="+mn-cs"/>
              <a:sym typeface="+mn-ea"/>
            </a:endParaRPr>
          </a:p>
        </p:txBody>
      </p:sp>
      <p:grpSp>
        <p:nvGrpSpPr>
          <p:cNvPr id="91140" name="组合 5"/>
          <p:cNvGrpSpPr/>
          <p:nvPr/>
        </p:nvGrpSpPr>
        <p:grpSpPr>
          <a:xfrm>
            <a:off x="-7937" y="-4762"/>
            <a:ext cx="9155112" cy="6872287"/>
            <a:chOff x="-9525" y="-4346"/>
            <a:chExt cx="12206605" cy="6872506"/>
          </a:xfrm>
        </p:grpSpPr>
        <p:pic>
          <p:nvPicPr>
            <p:cNvPr id="91141" name="图片 7"/>
            <p:cNvPicPr>
              <a:picLocks noChangeAspect="1"/>
            </p:cNvPicPr>
            <p:nvPr userDrawn="1">
              <p:custDataLst>
                <p:tags r:id="rId4"/>
              </p:custDataLst>
            </p:nvPr>
          </p:nvPicPr>
          <p:blipFill>
            <a:blip r:embed="rId5"/>
            <a:stretch>
              <a:fillRect/>
            </a:stretch>
          </p:blipFill>
          <p:spPr>
            <a:xfrm flipH="1">
              <a:off x="-9525" y="0"/>
              <a:ext cx="5844457" cy="2390640"/>
            </a:xfrm>
            <a:prstGeom prst="rect">
              <a:avLst/>
            </a:prstGeom>
            <a:noFill/>
            <a:ln w="9525">
              <a:noFill/>
            </a:ln>
          </p:spPr>
        </p:pic>
        <p:pic>
          <p:nvPicPr>
            <p:cNvPr id="91142" name="图片 8"/>
            <p:cNvPicPr>
              <a:picLocks noChangeAspect="1"/>
            </p:cNvPicPr>
            <p:nvPr userDrawn="1">
              <p:custDataLst>
                <p:tags r:id="rId6"/>
              </p:custDataLst>
            </p:nvPr>
          </p:nvPicPr>
          <p:blipFill>
            <a:blip r:embed="rId7"/>
            <a:stretch>
              <a:fillRect/>
            </a:stretch>
          </p:blipFill>
          <p:spPr>
            <a:xfrm>
              <a:off x="1057275" y="-4346"/>
              <a:ext cx="10058400" cy="1809108"/>
            </a:xfrm>
            <a:prstGeom prst="rect">
              <a:avLst/>
            </a:prstGeom>
            <a:noFill/>
            <a:ln w="9525">
              <a:noFill/>
            </a:ln>
          </p:spPr>
        </p:pic>
        <p:pic>
          <p:nvPicPr>
            <p:cNvPr id="91143" name="图片 10"/>
            <p:cNvPicPr>
              <a:picLocks noChangeAspect="1"/>
            </p:cNvPicPr>
            <p:nvPr userDrawn="1">
              <p:custDataLst>
                <p:tags r:id="rId8"/>
              </p:custDataLst>
            </p:nvPr>
          </p:nvPicPr>
          <p:blipFill>
            <a:blip r:embed="rId5"/>
            <a:stretch>
              <a:fillRect/>
            </a:stretch>
          </p:blipFill>
          <p:spPr>
            <a:xfrm>
              <a:off x="6342463" y="0"/>
              <a:ext cx="5844457" cy="2390640"/>
            </a:xfrm>
            <a:prstGeom prst="rect">
              <a:avLst/>
            </a:prstGeom>
            <a:noFill/>
            <a:ln w="9525">
              <a:noFill/>
            </a:ln>
          </p:spPr>
        </p:pic>
        <p:pic>
          <p:nvPicPr>
            <p:cNvPr id="91144" name="图片 11" descr="图片12233"/>
            <p:cNvPicPr>
              <a:picLocks noChangeAspect="1"/>
            </p:cNvPicPr>
            <p:nvPr userDrawn="1">
              <p:custDataLst>
                <p:tags r:id="rId9"/>
              </p:custDataLst>
            </p:nvPr>
          </p:nvPicPr>
          <p:blipFill>
            <a:blip r:embed="rId10"/>
            <a:stretch>
              <a:fillRect/>
            </a:stretch>
          </p:blipFill>
          <p:spPr>
            <a:xfrm>
              <a:off x="-5715" y="6172200"/>
              <a:ext cx="12202795" cy="695960"/>
            </a:xfrm>
            <a:prstGeom prst="rect">
              <a:avLst/>
            </a:prstGeom>
            <a:noFill/>
            <a:ln w="9525">
              <a:noFill/>
            </a:ln>
          </p:spPr>
        </p:pic>
      </p:grpSp>
      <p:sp>
        <p:nvSpPr>
          <p:cNvPr id="2" name="标题 1"/>
          <p:cNvSpPr>
            <a:spLocks noGrp="1"/>
          </p:cNvSpPr>
          <p:nvPr>
            <p:ph type="title"/>
          </p:nvPr>
        </p:nvSpPr>
        <p:spPr>
          <a:xfrm>
            <a:off x="1142100" y="1339200"/>
            <a:ext cx="6858000" cy="2386800"/>
          </a:xfrm>
        </p:spPr>
        <p:txBody>
          <a:bodyPr anchor="b"/>
          <a:lstStyle>
            <a:lvl1pPr algn="ctr">
              <a:defRPr sz="4500" baseline="0">
                <a:solidFill>
                  <a:schemeClr val="tx1">
                    <a:lumMod val="85000"/>
                    <a:lumOff val="15000"/>
                  </a:schemeClr>
                </a:solidFill>
                <a:latin typeface="Arial" panose="020B0604020202020204" pitchFamily="34" charset="0"/>
                <a:ea typeface="隶书" panose="02010509060101010101" pitchFamily="49" charset="-122"/>
              </a:defRPr>
            </a:lvl1pPr>
          </a:lstStyle>
          <a:p>
            <a:pPr fontAlgn="base"/>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1141810" y="3862800"/>
            <a:ext cx="6858000" cy="1656000"/>
          </a:xfrm>
        </p:spPr>
        <p:txBody>
          <a:bodyPr/>
          <a:lstStyle>
            <a:lvl1pPr algn="ct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fontAlgn="base"/>
            <a:r>
              <a:rPr lang="zh-CN" altLang="en-US" strike="noStrike" noProof="1"/>
              <a:t>单击此处编辑母版文本样式</a:t>
            </a:r>
            <a:endParaRPr lang="zh-CN" altLang="en-US" strike="noStrike" noProof="1"/>
          </a:p>
        </p:txBody>
      </p:sp>
      <p:sp>
        <p:nvSpPr>
          <p:cNvPr id="14" name="日期占位符 2"/>
          <p:cNvSpPr>
            <a:spLocks noGrp="1"/>
          </p:cNvSpPr>
          <p:nvPr>
            <p:ph type="dt" sz="half" idx="2"/>
            <p:custDataLst>
              <p:tags r:id="rId11"/>
            </p:custDataLst>
          </p:nvPr>
        </p:nvSpPr>
        <p:spPr>
          <a:xfrm>
            <a:off x="660400" y="6350000"/>
            <a:ext cx="2024063"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5" name="页脚占位符 3"/>
          <p:cNvSpPr>
            <a:spLocks noGrp="1"/>
          </p:cNvSpPr>
          <p:nvPr>
            <p:ph type="ftr" sz="quarter" idx="3"/>
            <p:custDataLst>
              <p:tags r:id="rId12"/>
            </p:custDataLst>
          </p:nvPr>
        </p:nvSpPr>
        <p:spPr>
          <a:xfrm>
            <a:off x="3087688" y="6350000"/>
            <a:ext cx="2968625" cy="315913"/>
          </a:xfrm>
          <a:prstGeom prst="rect">
            <a:avLst/>
          </a:prstGeom>
        </p:spPr>
        <p:txBody>
          <a:bodyPr vert="horz" lIns="91440" tIns="45720" rIns="91440" bIns="45720" rtlCol="0" anchor="ctr">
            <a:normAutofit/>
          </a:bodyPr>
          <a:lstStyle>
            <a:lvl1pPr>
              <a:defRPr baseline="0" dirty="0">
                <a:latin typeface="Arial" panose="020B0604020202020204" pitchFamily="34" charset="0"/>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
        <p:nvSpPr>
          <p:cNvPr id="16" name="灯片编号占位符 4"/>
          <p:cNvSpPr>
            <a:spLocks noGrp="1"/>
          </p:cNvSpPr>
          <p:nvPr>
            <p:ph type="sldNum" sz="quarter" idx="4"/>
            <p:custDataLst>
              <p:tags r:id="rId13"/>
            </p:custDataLst>
          </p:nvPr>
        </p:nvSpPr>
        <p:spPr>
          <a:xfrm>
            <a:off x="6457950" y="6350000"/>
            <a:ext cx="2025650" cy="315913"/>
          </a:xfrm>
          <a:prstGeom prst="rect">
            <a:avLst/>
          </a:prstGeom>
        </p:spPr>
        <p:txBody>
          <a:bodyPr vert="horz" lIns="91440" tIns="45720" rIns="91440" bIns="45720" rtlCol="0" anchor="ctr">
            <a:normAutofit/>
          </a:bodyPr>
          <a:lstStyle>
            <a:lvl1pPr>
              <a:defRPr baseline="0" smtClean="0">
                <a:latin typeface="Arial" panose="020B0604020202020204" pitchFamily="34" charset="0"/>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042F297A-24FF-4770-9498-BC175FBB42F5}" type="slidenum">
              <a:rPr kumimoji="0" lang="zh-CN" altLang="en-US" sz="900" b="0" i="0" u="none" strike="noStrike" kern="1200" cap="none" spc="0" normalizeH="0" baseline="0" noProof="1" smtClean="0">
                <a:ln>
                  <a:noFill/>
                </a:ln>
                <a:solidFill>
                  <a:schemeClr val="tx1">
                    <a:tint val="75000"/>
                  </a:schemeClr>
                </a:solidFill>
                <a:effectLst/>
                <a:uLnTx/>
                <a:uFillTx/>
                <a:latin typeface="Arial" panose="020B0604020202020204" pitchFamily="34" charset="0"/>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隶书" panose="02010509060101010101" pitchFamily="49" charset="-122"/>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60400" y="6350000"/>
            <a:ext cx="2024063" cy="315913"/>
          </a:xfrm>
          <a:prstGeom prst="rect">
            <a:avLst/>
          </a:prstGeom>
        </p:spPr>
        <p:txBody>
          <a:bodyPr vert="horz" lIns="91440" tIns="45720" rIns="91440" bIns="45720" rtlCol="0" anchor="ctr">
            <a:normAutofit/>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3" name="页脚占位符 2"/>
          <p:cNvSpPr>
            <a:spLocks noGrp="1"/>
          </p:cNvSpPr>
          <p:nvPr>
            <p:ph type="ftr" sz="quarter" idx="11"/>
          </p:nvPr>
        </p:nvSpPr>
        <p:spPr>
          <a:xfrm>
            <a:off x="3087688" y="6350000"/>
            <a:ext cx="2968625" cy="315913"/>
          </a:xfrm>
          <a:prstGeom prst="rect">
            <a:avLst/>
          </a:prstGeom>
        </p:spPr>
        <p:txBody>
          <a:bodyPr vert="horz" lIns="91440" tIns="45720" rIns="91440" bIns="45720" rtlCol="0" anchor="ctr">
            <a:normAutofit/>
          </a:bodyPr>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4" name="灯片编号占位符 3"/>
          <p:cNvSpPr>
            <a:spLocks noGrp="1"/>
          </p:cNvSpPr>
          <p:nvPr>
            <p:ph type="sldNum" sz="quarter" idx="12"/>
          </p:nvPr>
        </p:nvSpPr>
        <p:spPr>
          <a:xfrm>
            <a:off x="6457950" y="6350000"/>
            <a:ext cx="2025650" cy="315913"/>
          </a:xfrm>
          <a:prstGeom prst="rect">
            <a:avLst/>
          </a:prstGeom>
        </p:spPr>
        <p:txBody>
          <a:bodyPr vert="horz" lIns="91440" tIns="45720" rIns="91440" bIns="45720" rtlCol="0" anchor="ctr">
            <a:normAutofit/>
          </a:bodyPr>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6" Type="http://schemas.openxmlformats.org/officeDocument/2006/relationships/theme" Target="../theme/theme2.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6" Type="http://schemas.openxmlformats.org/officeDocument/2006/relationships/theme" Target="../theme/theme3.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slideLayout" Target="../slideLayouts/slideLayout39.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8.xml"/><Relationship Id="rId8" Type="http://schemas.openxmlformats.org/officeDocument/2006/relationships/slideLayout" Target="../slideLayouts/slideLayout47.xml"/><Relationship Id="rId7" Type="http://schemas.openxmlformats.org/officeDocument/2006/relationships/slideLayout" Target="../slideLayouts/slideLayout46.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3" Type="http://schemas.openxmlformats.org/officeDocument/2006/relationships/slideLayout" Target="../slideLayouts/slideLayout42.xml"/><Relationship Id="rId2" Type="http://schemas.openxmlformats.org/officeDocument/2006/relationships/slideLayout" Target="../slideLayouts/slideLayout41.xml"/><Relationship Id="rId16" Type="http://schemas.openxmlformats.org/officeDocument/2006/relationships/theme" Target="../theme/theme4.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slideLayout" Target="../slideLayouts/slideLayout52.xml"/><Relationship Id="rId12" Type="http://schemas.openxmlformats.org/officeDocument/2006/relationships/slideLayout" Target="../slideLayouts/slideLayout51.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1.xml"/><Relationship Id="rId8" Type="http://schemas.openxmlformats.org/officeDocument/2006/relationships/slideLayout" Target="../slideLayouts/slideLayout60.xml"/><Relationship Id="rId7" Type="http://schemas.openxmlformats.org/officeDocument/2006/relationships/slideLayout" Target="../slideLayouts/slideLayout59.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3" Type="http://schemas.openxmlformats.org/officeDocument/2006/relationships/slideLayout" Target="../slideLayouts/slideLayout55.xml"/><Relationship Id="rId2" Type="http://schemas.openxmlformats.org/officeDocument/2006/relationships/slideLayout" Target="../slideLayouts/slideLayout54.xml"/><Relationship Id="rId16" Type="http://schemas.openxmlformats.org/officeDocument/2006/relationships/theme" Target="../theme/theme5.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slideLayout" Target="../slideLayouts/slideLayout65.xml"/><Relationship Id="rId12" Type="http://schemas.openxmlformats.org/officeDocument/2006/relationships/slideLayout" Target="../slideLayouts/slideLayout64.xml"/><Relationship Id="rId11" Type="http://schemas.openxmlformats.org/officeDocument/2006/relationships/slideLayout" Target="../slideLayouts/slideLayout63.xml"/><Relationship Id="rId10" Type="http://schemas.openxmlformats.org/officeDocument/2006/relationships/slideLayout" Target="../slideLayouts/slideLayout62.xml"/><Relationship Id="rId1"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4.xml"/><Relationship Id="rId8" Type="http://schemas.openxmlformats.org/officeDocument/2006/relationships/slideLayout" Target="../slideLayouts/slideLayout73.xml"/><Relationship Id="rId7" Type="http://schemas.openxmlformats.org/officeDocument/2006/relationships/slideLayout" Target="../slideLayouts/slideLayout72.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36" Type="http://schemas.openxmlformats.org/officeDocument/2006/relationships/theme" Target="../theme/theme6.xml"/><Relationship Id="rId35" Type="http://schemas.openxmlformats.org/officeDocument/2006/relationships/tags" Target="../tags/tag126.xml"/><Relationship Id="rId34" Type="http://schemas.openxmlformats.org/officeDocument/2006/relationships/tags" Target="../tags/tag125.xml"/><Relationship Id="rId33" Type="http://schemas.openxmlformats.org/officeDocument/2006/relationships/tags" Target="../tags/tag124.xml"/><Relationship Id="rId32" Type="http://schemas.openxmlformats.org/officeDocument/2006/relationships/tags" Target="../tags/tag123.xml"/><Relationship Id="rId31" Type="http://schemas.openxmlformats.org/officeDocument/2006/relationships/tags" Target="../tags/tag122.xml"/><Relationship Id="rId30" Type="http://schemas.openxmlformats.org/officeDocument/2006/relationships/tags" Target="../tags/tag121.xml"/><Relationship Id="rId3" Type="http://schemas.openxmlformats.org/officeDocument/2006/relationships/slideLayout" Target="../slideLayouts/slideLayout68.xml"/><Relationship Id="rId29" Type="http://schemas.openxmlformats.org/officeDocument/2006/relationships/slideLayout" Target="../slideLayouts/slideLayout94.xml"/><Relationship Id="rId28" Type="http://schemas.openxmlformats.org/officeDocument/2006/relationships/slideLayout" Target="../slideLayouts/slideLayout93.xml"/><Relationship Id="rId27" Type="http://schemas.openxmlformats.org/officeDocument/2006/relationships/slideLayout" Target="../slideLayouts/slideLayout92.xml"/><Relationship Id="rId26" Type="http://schemas.openxmlformats.org/officeDocument/2006/relationships/slideLayout" Target="../slideLayouts/slideLayout91.xml"/><Relationship Id="rId25" Type="http://schemas.openxmlformats.org/officeDocument/2006/relationships/slideLayout" Target="../slideLayouts/slideLayout90.xml"/><Relationship Id="rId24" Type="http://schemas.openxmlformats.org/officeDocument/2006/relationships/slideLayout" Target="../slideLayouts/slideLayout89.xml"/><Relationship Id="rId23" Type="http://schemas.openxmlformats.org/officeDocument/2006/relationships/slideLayout" Target="../slideLayouts/slideLayout88.xml"/><Relationship Id="rId22" Type="http://schemas.openxmlformats.org/officeDocument/2006/relationships/slideLayout" Target="../slideLayouts/slideLayout87.xml"/><Relationship Id="rId21" Type="http://schemas.openxmlformats.org/officeDocument/2006/relationships/slideLayout" Target="../slideLayouts/slideLayout86.xml"/><Relationship Id="rId20" Type="http://schemas.openxmlformats.org/officeDocument/2006/relationships/slideLayout" Target="../slideLayouts/slideLayout85.xml"/><Relationship Id="rId2" Type="http://schemas.openxmlformats.org/officeDocument/2006/relationships/slideLayout" Target="../slideLayouts/slideLayout67.xml"/><Relationship Id="rId19" Type="http://schemas.openxmlformats.org/officeDocument/2006/relationships/slideLayout" Target="../slideLayouts/slideLayout84.xml"/><Relationship Id="rId18" Type="http://schemas.openxmlformats.org/officeDocument/2006/relationships/slideLayout" Target="../slideLayouts/slideLayout83.xml"/><Relationship Id="rId17" Type="http://schemas.openxmlformats.org/officeDocument/2006/relationships/slideLayout" Target="../slideLayouts/slideLayout82.xml"/><Relationship Id="rId16" Type="http://schemas.openxmlformats.org/officeDocument/2006/relationships/slideLayout" Target="../slideLayouts/slideLayout81.xml"/><Relationship Id="rId15" Type="http://schemas.openxmlformats.org/officeDocument/2006/relationships/slideLayout" Target="../slideLayouts/slideLayout80.xml"/><Relationship Id="rId14" Type="http://schemas.openxmlformats.org/officeDocument/2006/relationships/slideLayout" Target="../slideLayouts/slideLayout79.xml"/><Relationship Id="rId13" Type="http://schemas.openxmlformats.org/officeDocument/2006/relationships/slideLayout" Target="../slideLayouts/slideLayout78.xml"/><Relationship Id="rId12" Type="http://schemas.openxmlformats.org/officeDocument/2006/relationships/slideLayout" Target="../slideLayouts/slideLayout77.xml"/><Relationship Id="rId11" Type="http://schemas.openxmlformats.org/officeDocument/2006/relationships/slideLayout" Target="../slideLayouts/slideLayout76.xml"/><Relationship Id="rId10" Type="http://schemas.openxmlformats.org/officeDocument/2006/relationships/slideLayout" Target="../slideLayouts/slideLayout75.xml"/><Relationship Id="rId1"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p:pic>
        <p:nvPicPr>
          <p:cNvPr id="1026" name="图片 35847" descr="schatten"/>
          <p:cNvPicPr>
            <a:picLocks noChangeAspect="1"/>
          </p:cNvPicPr>
          <p:nvPr userDrawn="1"/>
        </p:nvPicPr>
        <p:blipFill>
          <a:blip r:embed="rId14"/>
          <a:stretch>
            <a:fillRect/>
          </a:stretch>
        </p:blipFill>
        <p:spPr>
          <a:xfrm>
            <a:off x="0" y="228600"/>
            <a:ext cx="9144000" cy="152400"/>
          </a:xfrm>
          <a:prstGeom prst="rect">
            <a:avLst/>
          </a:prstGeom>
          <a:noFill/>
          <a:ln w="9525">
            <a:noFill/>
          </a:ln>
        </p:spPr>
      </p:pic>
      <p:sp>
        <p:nvSpPr>
          <p:cNvPr id="1027" name="直接连接符 35848"/>
          <p:cNvSpPr/>
          <p:nvPr userDrawn="1"/>
        </p:nvSpPr>
        <p:spPr>
          <a:xfrm>
            <a:off x="0" y="381000"/>
            <a:ext cx="9144000" cy="0"/>
          </a:xfrm>
          <a:prstGeom prst="line">
            <a:avLst/>
          </a:prstGeom>
          <a:ln w="76200" cap="flat" cmpd="sng">
            <a:solidFill>
              <a:srgbClr val="FF0000"/>
            </a:solidFill>
            <a:prstDash val="solid"/>
            <a:round/>
            <a:headEnd type="none" w="med" len="med"/>
            <a:tailEnd type="none" w="med" len="med"/>
          </a:ln>
        </p:spPr>
      </p:sp>
      <p:pic>
        <p:nvPicPr>
          <p:cNvPr id="1028" name="图片 35849" descr="schatten"/>
          <p:cNvPicPr>
            <a:picLocks noChangeAspect="1"/>
          </p:cNvPicPr>
          <p:nvPr userDrawn="1"/>
        </p:nvPicPr>
        <p:blipFill>
          <a:blip r:embed="rId15"/>
          <a:stretch>
            <a:fillRect/>
          </a:stretch>
        </p:blipFill>
        <p:spPr>
          <a:xfrm>
            <a:off x="0" y="6477000"/>
            <a:ext cx="9144000" cy="152400"/>
          </a:xfrm>
          <a:prstGeom prst="rect">
            <a:avLst/>
          </a:prstGeom>
          <a:noFill/>
          <a:ln w="9525">
            <a:noFill/>
          </a:ln>
        </p:spPr>
      </p:pic>
      <p:sp>
        <p:nvSpPr>
          <p:cNvPr id="1029" name="直接连接符 35850"/>
          <p:cNvSpPr/>
          <p:nvPr userDrawn="1"/>
        </p:nvSpPr>
        <p:spPr>
          <a:xfrm>
            <a:off x="0" y="6477000"/>
            <a:ext cx="9144000" cy="0"/>
          </a:xfrm>
          <a:prstGeom prst="line">
            <a:avLst/>
          </a:prstGeom>
          <a:ln w="76200" cap="flat" cmpd="sng">
            <a:solidFill>
              <a:srgbClr val="FF0000"/>
            </a:solidFill>
            <a:prstDash val="solid"/>
            <a:round/>
            <a:headEnd type="none" w="med" len="med"/>
            <a:tailEnd type="none" w="med" len="med"/>
          </a:ln>
        </p:spPr>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p:pic>
        <p:nvPicPr>
          <p:cNvPr id="2050" name="图片 35847" descr="schatten"/>
          <p:cNvPicPr>
            <a:picLocks noChangeAspect="1"/>
          </p:cNvPicPr>
          <p:nvPr userDrawn="1"/>
        </p:nvPicPr>
        <p:blipFill>
          <a:blip r:embed="rId14"/>
          <a:stretch>
            <a:fillRect/>
          </a:stretch>
        </p:blipFill>
        <p:spPr>
          <a:xfrm>
            <a:off x="0" y="228600"/>
            <a:ext cx="9144000" cy="152400"/>
          </a:xfrm>
          <a:prstGeom prst="rect">
            <a:avLst/>
          </a:prstGeom>
          <a:noFill/>
          <a:ln w="9525">
            <a:noFill/>
          </a:ln>
        </p:spPr>
      </p:pic>
      <p:sp>
        <p:nvSpPr>
          <p:cNvPr id="2051" name="直接连接符 35848"/>
          <p:cNvSpPr/>
          <p:nvPr userDrawn="1"/>
        </p:nvSpPr>
        <p:spPr>
          <a:xfrm>
            <a:off x="0" y="381000"/>
            <a:ext cx="9144000" cy="0"/>
          </a:xfrm>
          <a:prstGeom prst="line">
            <a:avLst/>
          </a:prstGeom>
          <a:ln w="76200" cap="flat" cmpd="sng">
            <a:solidFill>
              <a:srgbClr val="FF0000"/>
            </a:solidFill>
            <a:prstDash val="solid"/>
            <a:round/>
            <a:headEnd type="none" w="med" len="med"/>
            <a:tailEnd type="none" w="med" len="med"/>
          </a:ln>
        </p:spPr>
      </p:sp>
      <p:pic>
        <p:nvPicPr>
          <p:cNvPr id="2052" name="图片 35849" descr="schatten"/>
          <p:cNvPicPr>
            <a:picLocks noChangeAspect="1"/>
          </p:cNvPicPr>
          <p:nvPr userDrawn="1"/>
        </p:nvPicPr>
        <p:blipFill>
          <a:blip r:embed="rId15"/>
          <a:stretch>
            <a:fillRect/>
          </a:stretch>
        </p:blipFill>
        <p:spPr>
          <a:xfrm>
            <a:off x="0" y="6477000"/>
            <a:ext cx="9144000" cy="152400"/>
          </a:xfrm>
          <a:prstGeom prst="rect">
            <a:avLst/>
          </a:prstGeom>
          <a:noFill/>
          <a:ln w="9525">
            <a:noFill/>
          </a:ln>
        </p:spPr>
      </p:pic>
      <p:sp>
        <p:nvSpPr>
          <p:cNvPr id="2053" name="直接连接符 35850"/>
          <p:cNvSpPr/>
          <p:nvPr userDrawn="1"/>
        </p:nvSpPr>
        <p:spPr>
          <a:xfrm>
            <a:off x="0" y="6477000"/>
            <a:ext cx="9144000" cy="0"/>
          </a:xfrm>
          <a:prstGeom prst="line">
            <a:avLst/>
          </a:prstGeom>
          <a:ln w="76200" cap="flat" cmpd="sng">
            <a:solidFill>
              <a:srgbClr val="FF0000"/>
            </a:solidFill>
            <a:prstDash val="solid"/>
            <a:round/>
            <a:headEnd type="none" w="med" len="med"/>
            <a:tailEnd type="none" w="med" len="med"/>
          </a:ln>
        </p:spPr>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ransition spd="slow"/>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p:pic>
        <p:nvPicPr>
          <p:cNvPr id="3074" name="图片 35847" descr="schatten"/>
          <p:cNvPicPr>
            <a:picLocks noChangeAspect="1"/>
          </p:cNvPicPr>
          <p:nvPr userDrawn="1"/>
        </p:nvPicPr>
        <p:blipFill>
          <a:blip r:embed="rId14"/>
          <a:stretch>
            <a:fillRect/>
          </a:stretch>
        </p:blipFill>
        <p:spPr>
          <a:xfrm>
            <a:off x="0" y="228600"/>
            <a:ext cx="9144000" cy="152400"/>
          </a:xfrm>
          <a:prstGeom prst="rect">
            <a:avLst/>
          </a:prstGeom>
          <a:noFill/>
          <a:ln w="9525">
            <a:noFill/>
          </a:ln>
        </p:spPr>
      </p:pic>
      <p:sp>
        <p:nvSpPr>
          <p:cNvPr id="3075" name="直接连接符 35848"/>
          <p:cNvSpPr/>
          <p:nvPr userDrawn="1"/>
        </p:nvSpPr>
        <p:spPr>
          <a:xfrm>
            <a:off x="0" y="381000"/>
            <a:ext cx="9144000" cy="0"/>
          </a:xfrm>
          <a:prstGeom prst="line">
            <a:avLst/>
          </a:prstGeom>
          <a:ln w="76200" cap="flat" cmpd="sng">
            <a:solidFill>
              <a:srgbClr val="FF0000"/>
            </a:solidFill>
            <a:prstDash val="solid"/>
            <a:round/>
            <a:headEnd type="none" w="med" len="med"/>
            <a:tailEnd type="none" w="med" len="med"/>
          </a:ln>
        </p:spPr>
      </p:sp>
      <p:pic>
        <p:nvPicPr>
          <p:cNvPr id="3076" name="图片 35849" descr="schatten"/>
          <p:cNvPicPr>
            <a:picLocks noChangeAspect="1"/>
          </p:cNvPicPr>
          <p:nvPr userDrawn="1"/>
        </p:nvPicPr>
        <p:blipFill>
          <a:blip r:embed="rId15"/>
          <a:stretch>
            <a:fillRect/>
          </a:stretch>
        </p:blipFill>
        <p:spPr>
          <a:xfrm>
            <a:off x="0" y="6477000"/>
            <a:ext cx="9144000" cy="152400"/>
          </a:xfrm>
          <a:prstGeom prst="rect">
            <a:avLst/>
          </a:prstGeom>
          <a:noFill/>
          <a:ln w="9525">
            <a:noFill/>
          </a:ln>
        </p:spPr>
      </p:pic>
      <p:sp>
        <p:nvSpPr>
          <p:cNvPr id="3077" name="直接连接符 35850"/>
          <p:cNvSpPr/>
          <p:nvPr userDrawn="1"/>
        </p:nvSpPr>
        <p:spPr>
          <a:xfrm>
            <a:off x="0" y="6477000"/>
            <a:ext cx="9144000" cy="0"/>
          </a:xfrm>
          <a:prstGeom prst="line">
            <a:avLst/>
          </a:prstGeom>
          <a:ln w="76200" cap="flat" cmpd="sng">
            <a:solidFill>
              <a:srgbClr val="FF0000"/>
            </a:solidFill>
            <a:prstDash val="solid"/>
            <a:round/>
            <a:headEnd type="none" w="med" len="med"/>
            <a:tailEnd type="none" w="med" len="med"/>
          </a:ln>
        </p:spPr>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ransition spd="slow"/>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p:pic>
        <p:nvPicPr>
          <p:cNvPr id="4098" name="图片 35847" descr="schatten"/>
          <p:cNvPicPr>
            <a:picLocks noChangeAspect="1"/>
          </p:cNvPicPr>
          <p:nvPr userDrawn="1"/>
        </p:nvPicPr>
        <p:blipFill>
          <a:blip r:embed="rId14"/>
          <a:stretch>
            <a:fillRect/>
          </a:stretch>
        </p:blipFill>
        <p:spPr>
          <a:xfrm>
            <a:off x="0" y="228600"/>
            <a:ext cx="9144000" cy="152400"/>
          </a:xfrm>
          <a:prstGeom prst="rect">
            <a:avLst/>
          </a:prstGeom>
          <a:noFill/>
          <a:ln w="9525">
            <a:noFill/>
          </a:ln>
        </p:spPr>
      </p:pic>
      <p:sp>
        <p:nvSpPr>
          <p:cNvPr id="4099" name="直接连接符 35848"/>
          <p:cNvSpPr/>
          <p:nvPr userDrawn="1"/>
        </p:nvSpPr>
        <p:spPr>
          <a:xfrm>
            <a:off x="0" y="381000"/>
            <a:ext cx="9144000" cy="0"/>
          </a:xfrm>
          <a:prstGeom prst="line">
            <a:avLst/>
          </a:prstGeom>
          <a:ln w="76200" cap="flat" cmpd="sng">
            <a:solidFill>
              <a:srgbClr val="FF0000"/>
            </a:solidFill>
            <a:prstDash val="solid"/>
            <a:round/>
            <a:headEnd type="none" w="med" len="med"/>
            <a:tailEnd type="none" w="med" len="med"/>
          </a:ln>
        </p:spPr>
      </p:sp>
      <p:pic>
        <p:nvPicPr>
          <p:cNvPr id="4100" name="图片 35849" descr="schatten"/>
          <p:cNvPicPr>
            <a:picLocks noChangeAspect="1"/>
          </p:cNvPicPr>
          <p:nvPr userDrawn="1"/>
        </p:nvPicPr>
        <p:blipFill>
          <a:blip r:embed="rId15"/>
          <a:stretch>
            <a:fillRect/>
          </a:stretch>
        </p:blipFill>
        <p:spPr>
          <a:xfrm>
            <a:off x="0" y="6477000"/>
            <a:ext cx="9144000" cy="152400"/>
          </a:xfrm>
          <a:prstGeom prst="rect">
            <a:avLst/>
          </a:prstGeom>
          <a:noFill/>
          <a:ln w="9525">
            <a:noFill/>
          </a:ln>
        </p:spPr>
      </p:pic>
      <p:sp>
        <p:nvSpPr>
          <p:cNvPr id="4101" name="直接连接符 35850"/>
          <p:cNvSpPr/>
          <p:nvPr userDrawn="1"/>
        </p:nvSpPr>
        <p:spPr>
          <a:xfrm>
            <a:off x="0" y="6477000"/>
            <a:ext cx="9144000" cy="0"/>
          </a:xfrm>
          <a:prstGeom prst="line">
            <a:avLst/>
          </a:prstGeom>
          <a:ln w="76200" cap="flat" cmpd="sng">
            <a:solidFill>
              <a:srgbClr val="FF0000"/>
            </a:solidFill>
            <a:prstDash val="solid"/>
            <a:round/>
            <a:headEnd type="none" w="med" len="med"/>
            <a:tailEnd type="none" w="med" len="med"/>
          </a:ln>
        </p:spPr>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ransition spd="slow"/>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p:pic>
        <p:nvPicPr>
          <p:cNvPr id="5122" name="图片 35847" descr="schatten"/>
          <p:cNvPicPr>
            <a:picLocks noChangeAspect="1"/>
          </p:cNvPicPr>
          <p:nvPr userDrawn="1"/>
        </p:nvPicPr>
        <p:blipFill>
          <a:blip r:embed="rId14"/>
          <a:stretch>
            <a:fillRect/>
          </a:stretch>
        </p:blipFill>
        <p:spPr>
          <a:xfrm>
            <a:off x="0" y="228600"/>
            <a:ext cx="9144000" cy="152400"/>
          </a:xfrm>
          <a:prstGeom prst="rect">
            <a:avLst/>
          </a:prstGeom>
          <a:noFill/>
          <a:ln w="9525">
            <a:noFill/>
          </a:ln>
        </p:spPr>
      </p:pic>
      <p:sp>
        <p:nvSpPr>
          <p:cNvPr id="5123" name="直接连接符 35848"/>
          <p:cNvSpPr/>
          <p:nvPr userDrawn="1"/>
        </p:nvSpPr>
        <p:spPr>
          <a:xfrm>
            <a:off x="0" y="381000"/>
            <a:ext cx="9144000" cy="0"/>
          </a:xfrm>
          <a:prstGeom prst="line">
            <a:avLst/>
          </a:prstGeom>
          <a:ln w="76200" cap="flat" cmpd="sng">
            <a:solidFill>
              <a:srgbClr val="FF0000"/>
            </a:solidFill>
            <a:prstDash val="solid"/>
            <a:round/>
            <a:headEnd type="none" w="med" len="med"/>
            <a:tailEnd type="none" w="med" len="med"/>
          </a:ln>
        </p:spPr>
      </p:sp>
      <p:pic>
        <p:nvPicPr>
          <p:cNvPr id="5124" name="图片 35849" descr="schatten"/>
          <p:cNvPicPr>
            <a:picLocks noChangeAspect="1"/>
          </p:cNvPicPr>
          <p:nvPr userDrawn="1"/>
        </p:nvPicPr>
        <p:blipFill>
          <a:blip r:embed="rId15"/>
          <a:stretch>
            <a:fillRect/>
          </a:stretch>
        </p:blipFill>
        <p:spPr>
          <a:xfrm>
            <a:off x="0" y="6477000"/>
            <a:ext cx="9144000" cy="152400"/>
          </a:xfrm>
          <a:prstGeom prst="rect">
            <a:avLst/>
          </a:prstGeom>
          <a:noFill/>
          <a:ln w="9525">
            <a:noFill/>
          </a:ln>
        </p:spPr>
      </p:pic>
      <p:sp>
        <p:nvSpPr>
          <p:cNvPr id="5125" name="直接连接符 35850"/>
          <p:cNvSpPr/>
          <p:nvPr userDrawn="1"/>
        </p:nvSpPr>
        <p:spPr>
          <a:xfrm>
            <a:off x="0" y="6477000"/>
            <a:ext cx="9144000" cy="0"/>
          </a:xfrm>
          <a:prstGeom prst="line">
            <a:avLst/>
          </a:prstGeom>
          <a:ln w="76200" cap="flat" cmpd="sng">
            <a:solidFill>
              <a:srgbClr val="FF0000"/>
            </a:solidFill>
            <a:prstDash val="solid"/>
            <a:round/>
            <a:headEnd type="none" w="med" len="med"/>
            <a:tailEnd type="none" w="med" len="med"/>
          </a:ln>
        </p:spPr>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ransition spd="slow"/>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80000"/>
        </a:lnSpc>
        <a:spcBef>
          <a:spcPct val="2000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标题占位符 1"/>
          <p:cNvSpPr>
            <a:spLocks noGrp="1"/>
          </p:cNvSpPr>
          <p:nvPr>
            <p:ph type="title"/>
            <p:custDataLst>
              <p:tags r:id="rId30"/>
            </p:custDataLst>
          </p:nvPr>
        </p:nvSpPr>
        <p:spPr>
          <a:xfrm>
            <a:off x="501650" y="442913"/>
            <a:ext cx="8140700" cy="442912"/>
          </a:xfrm>
          <a:prstGeom prst="rect">
            <a:avLst/>
          </a:prstGeom>
          <a:noFill/>
          <a:ln w="9525">
            <a:noFill/>
          </a:ln>
        </p:spPr>
        <p:txBody>
          <a:bodyPr vert="horz" wrap="square" lIns="101600" tIns="38100" rIns="76200" bIns="38100" anchor="t"/>
          <a:p>
            <a:pPr lvl="0"/>
            <a:r>
              <a:rPr lang="zh-CN" altLang="en-US"/>
              <a:t>单击此处编辑母版标题样式</a:t>
            </a:r>
            <a:endParaRPr lang="zh-CN" altLang="en-US"/>
          </a:p>
        </p:txBody>
      </p:sp>
      <p:sp>
        <p:nvSpPr>
          <p:cNvPr id="6147" name="文本占位符 2"/>
          <p:cNvSpPr>
            <a:spLocks noGrp="1"/>
          </p:cNvSpPr>
          <p:nvPr>
            <p:ph type="body"/>
            <p:custDataLst>
              <p:tags r:id="rId31"/>
            </p:custDataLst>
          </p:nvPr>
        </p:nvSpPr>
        <p:spPr>
          <a:xfrm>
            <a:off x="501650" y="952500"/>
            <a:ext cx="8140700" cy="5389563"/>
          </a:xfrm>
          <a:prstGeom prst="rect">
            <a:avLst/>
          </a:prstGeom>
          <a:noFill/>
          <a:ln w="9525">
            <a:noFill/>
          </a:ln>
        </p:spPr>
        <p:txBody>
          <a:bodyPr vert="horz" wrap="square" lIns="101600" tIns="0" rIns="82550" bIns="0" anchor="t"/>
          <a:p>
            <a:pPr lvl="0"/>
            <a:r>
              <a:rPr lang="zh-CN" altLang="en-US"/>
              <a:t>单击此处编辑母版文本样式</a:t>
            </a:r>
            <a:endParaRPr lang="zh-CN" altLang="en-US"/>
          </a:p>
          <a:p>
            <a:pPr lvl="1" indent="-171450"/>
            <a:r>
              <a:rPr lang="zh-CN" altLang="en-US"/>
              <a:t>第二级</a:t>
            </a:r>
            <a:endParaRPr lang="zh-CN" altLang="en-US"/>
          </a:p>
          <a:p>
            <a:pPr lvl="2" indent="-171450"/>
            <a:r>
              <a:rPr lang="zh-CN" altLang="en-US"/>
              <a:t>第三级</a:t>
            </a:r>
            <a:endParaRPr lang="zh-CN" altLang="en-US"/>
          </a:p>
          <a:p>
            <a:pPr lvl="3" indent="-171450"/>
            <a:r>
              <a:rPr lang="zh-CN" altLang="en-US"/>
              <a:t>第四级</a:t>
            </a:r>
            <a:endParaRPr lang="zh-CN" altLang="en-US"/>
          </a:p>
          <a:p>
            <a:pPr lvl="4" indent="-171450"/>
            <a:r>
              <a:rPr lang="zh-CN" altLang="en-US"/>
              <a:t>第五级</a:t>
            </a:r>
            <a:endParaRPr lang="zh-CN" altLang="en-US"/>
          </a:p>
        </p:txBody>
      </p:sp>
      <p:sp>
        <p:nvSpPr>
          <p:cNvPr id="4" name="日期占位符 3"/>
          <p:cNvSpPr>
            <a:spLocks noGrp="1"/>
          </p:cNvSpPr>
          <p:nvPr>
            <p:ph type="dt" sz="half" idx="2"/>
            <p:custDataLst>
              <p:tags r:id="rId32"/>
            </p:custDataLst>
          </p:nvPr>
        </p:nvSpPr>
        <p:spPr>
          <a:xfrm>
            <a:off x="660400" y="6350000"/>
            <a:ext cx="2024063" cy="315913"/>
          </a:xfrm>
          <a:prstGeom prst="rect">
            <a:avLst/>
          </a:prstGeom>
        </p:spPr>
        <p:txBody>
          <a:bodyPr vert="horz" lIns="91440" tIns="45720" rIns="91440" bIns="45720" rtlCol="0" anchor="ctr">
            <a:normAutofit/>
          </a:bodyPr>
          <a:lstStyle>
            <a:lvl1pPr algn="l">
              <a:defRPr sz="900" baseline="0" noProof="1" smtClean="0">
                <a:solidFill>
                  <a:schemeClr val="tx1">
                    <a:tint val="75000"/>
                  </a:schemeClr>
                </a:solidFill>
                <a:latin typeface="隶书" panose="02010509060101010101" pitchFamily="49" charset="-122"/>
                <a:ea typeface="隶书" panose="02010509060101010101" pitchFamily="49" charset="-122"/>
              </a:defRPr>
            </a:lvl1p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fld id="{760FBDFE-C587-4B4C-A407-44438C67B59E}" type="datetimeFigureOut">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5" name="页脚占位符 4"/>
          <p:cNvSpPr>
            <a:spLocks noGrp="1"/>
          </p:cNvSpPr>
          <p:nvPr>
            <p:ph type="ftr" sz="quarter" idx="3"/>
            <p:custDataLst>
              <p:tags r:id="rId33"/>
            </p:custDataLst>
          </p:nvPr>
        </p:nvSpPr>
        <p:spPr>
          <a:xfrm>
            <a:off x="3087688" y="6350000"/>
            <a:ext cx="2968625" cy="315913"/>
          </a:xfrm>
          <a:prstGeom prst="rect">
            <a:avLst/>
          </a:prstGeom>
        </p:spPr>
        <p:txBody>
          <a:bodyPr vert="horz" lIns="91440" tIns="45720" rIns="91440" bIns="45720" rtlCol="0" anchor="ctr">
            <a:normAutofit/>
          </a:bodyPr>
          <a:lstStyle>
            <a:lvl1pPr algn="ctr">
              <a:defRPr sz="900" baseline="0" noProof="1" dirty="0">
                <a:solidFill>
                  <a:schemeClr val="tx1">
                    <a:tint val="75000"/>
                  </a:schemeClr>
                </a:solidFill>
                <a:latin typeface="隶书" panose="02010509060101010101" pitchFamily="49" charset="-122"/>
                <a:ea typeface="隶书" panose="02010509060101010101" pitchFamily="49" charset="-122"/>
              </a:defRPr>
            </a:lvl1p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6" name="灯片编号占位符 5"/>
          <p:cNvSpPr>
            <a:spLocks noGrp="1"/>
          </p:cNvSpPr>
          <p:nvPr>
            <p:ph type="sldNum" sz="quarter" idx="4"/>
            <p:custDataLst>
              <p:tags r:id="rId34"/>
            </p:custDataLst>
          </p:nvPr>
        </p:nvSpPr>
        <p:spPr>
          <a:xfrm>
            <a:off x="6457950" y="6350000"/>
            <a:ext cx="2025650" cy="315913"/>
          </a:xfrm>
          <a:prstGeom prst="rect">
            <a:avLst/>
          </a:prstGeom>
        </p:spPr>
        <p:txBody>
          <a:bodyPr vert="horz" lIns="91440" tIns="45720" rIns="91440" bIns="45720" rtlCol="0" anchor="ctr">
            <a:normAutofit/>
          </a:bodyPr>
          <a:lstStyle>
            <a:lvl1pPr algn="r">
              <a:defRPr sz="900" baseline="0" noProof="1" smtClean="0">
                <a:solidFill>
                  <a:schemeClr val="tx1">
                    <a:tint val="75000"/>
                  </a:schemeClr>
                </a:solidFill>
                <a:latin typeface="隶书" panose="02010509060101010101" pitchFamily="49" charset="-122"/>
                <a:ea typeface="隶书" panose="02010509060101010101" pitchFamily="49" charset="-122"/>
              </a:defRPr>
            </a:lvl1pPr>
          </a:lstStyle>
          <a:p>
            <a:pPr marL="0" marR="0" lvl="0" indent="0" algn="r" defTabSz="914400" rtl="0" eaLnBrk="1" fontAlgn="base" latinLnBrk="0" hangingPunct="1">
              <a:lnSpc>
                <a:spcPct val="80000"/>
              </a:lnSpc>
              <a:spcBef>
                <a:spcPct val="20000"/>
              </a:spcBef>
              <a:spcAft>
                <a:spcPct val="0"/>
              </a:spcAft>
              <a:buClrTx/>
              <a:buSzTx/>
              <a:buFont typeface="Arial" panose="020B0604020202020204" pitchFamily="34" charset="0"/>
              <a:buNone/>
              <a:defRPr/>
            </a:pPr>
            <a:fld id="{6AA9EF11-7C5E-499B-89C8-E9F41A2342C5}" type="slidenum">
              <a:rPr kumimoji="0" lang="zh-CN" altLang="en-US" sz="900" b="0" i="0" u="none" strike="noStrike" kern="1200" cap="none" spc="0" normalizeH="0" baseline="0" noProof="1" smtClean="0">
                <a:ln>
                  <a:noFill/>
                </a:ln>
                <a:solidFill>
                  <a:schemeClr val="tx1">
                    <a:tint val="75000"/>
                  </a:schemeClr>
                </a:solidFill>
                <a:effectLst/>
                <a:uLnTx/>
                <a:uFillTx/>
                <a:latin typeface="隶书" panose="02010509060101010101" pitchFamily="49" charset="-122"/>
                <a:ea typeface="隶书" panose="02010509060101010101" pitchFamily="49" charset="-122"/>
                <a:cs typeface="+mn-cs"/>
              </a:rPr>
            </a:fld>
            <a:endParaRPr kumimoji="0" lang="zh-CN" altLang="en-US" sz="900" b="0" i="0" u="none" strike="noStrike" kern="1200" cap="none" spc="0" normalizeH="0" baseline="0" noProof="1">
              <a:ln>
                <a:noFill/>
              </a:ln>
              <a:solidFill>
                <a:schemeClr val="tx1">
                  <a:tint val="75000"/>
                </a:schemeClr>
              </a:solidFill>
              <a:effectLst/>
              <a:uLnTx/>
              <a:uFillTx/>
              <a:latin typeface="隶书" panose="02010509060101010101" pitchFamily="49" charset="-122"/>
              <a:ea typeface="隶书" panose="02010509060101010101" pitchFamily="49" charset="-122"/>
              <a:cs typeface="+mn-cs"/>
            </a:endParaRPr>
          </a:p>
        </p:txBody>
      </p:sp>
      <p:sp>
        <p:nvSpPr>
          <p:cNvPr id="7" name="KSO_TEMPLATE" hidden="1"/>
          <p:cNvSpPr/>
          <p:nvPr>
            <p:custDataLst>
              <p:tags r:id="rId3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Lst>
  <p:hf sldNum="0" hdr="0" ftr="0" dt="0"/>
  <p:txStyles>
    <p:titleStyle>
      <a:lvl1pPr algn="l" defTabSz="685800" rtl="0" fontAlgn="base">
        <a:spcBef>
          <a:spcPct val="0"/>
        </a:spcBef>
        <a:spcAft>
          <a:spcPct val="0"/>
        </a:spcAft>
        <a:defRPr b="1" kern="1200" spc="200">
          <a:solidFill>
            <a:schemeClr val="tx1"/>
          </a:solidFill>
          <a:latin typeface="隶书" panose="02010509060101010101" pitchFamily="49" charset="-122"/>
          <a:ea typeface="隶书" panose="02010509060101010101" pitchFamily="49" charset="-122"/>
          <a:cs typeface="+mj-cs"/>
        </a:defRPr>
      </a:lvl1pPr>
      <a:lvl2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2pPr>
      <a:lvl3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3pPr>
      <a:lvl4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4pPr>
      <a:lvl5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5pPr>
      <a:lvl6pPr marL="4572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6pPr>
      <a:lvl7pPr marL="9144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7pPr>
      <a:lvl8pPr marL="13716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8pPr>
      <a:lvl9pPr marL="18288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9pPr>
    </p:titleStyle>
    <p:bodyStyle>
      <a:lvl1pPr marL="171450" indent="-171450" algn="l" defTabSz="685800" rtl="0" fontAlgn="base">
        <a:lnSpc>
          <a:spcPct val="130000"/>
        </a:lnSpc>
        <a:spcBef>
          <a:spcPct val="0"/>
        </a:spcBef>
        <a:spcAft>
          <a:spcPts val="1000"/>
        </a:spcAft>
        <a:buFont typeface="Arial" panose="020B0604020202020204" pitchFamily="34" charset="0"/>
        <a:buChar char="•"/>
        <a:defRPr sz="1200" kern="1200" spc="150">
          <a:solidFill>
            <a:schemeClr val="tx1"/>
          </a:solidFill>
          <a:latin typeface="隶书" panose="02010509060101010101" pitchFamily="49" charset="-122"/>
          <a:ea typeface="隶书" panose="02010509060101010101" pitchFamily="49" charset="-122"/>
          <a:cs typeface="+mn-cs"/>
        </a:defRPr>
      </a:lvl1pPr>
      <a:lvl2pPr marL="5143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2pPr>
      <a:lvl3pPr marL="8572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3pPr>
      <a:lvl4pPr marL="12001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4pPr>
      <a:lvl5pPr marL="15430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27.xml"/><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png"/><Relationship Id="rId2" Type="http://schemas.openxmlformats.org/officeDocument/2006/relationships/image" Target="../media/image19.GIF"/><Relationship Id="rId1" Type="http://schemas.openxmlformats.org/officeDocument/2006/relationships/image" Target="../media/image18.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1.xml"/><Relationship Id="rId3" Type="http://schemas.openxmlformats.org/officeDocument/2006/relationships/tags" Target="../tags/tag128.xml"/><Relationship Id="rId2" Type="http://schemas.openxmlformats.org/officeDocument/2006/relationships/image" Target="../media/image25.png"/><Relationship Id="rId1" Type="http://schemas.openxmlformats.org/officeDocument/2006/relationships/image" Target="../media/image24.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29.xml"/><Relationship Id="rId2" Type="http://schemas.openxmlformats.org/officeDocument/2006/relationships/image" Target="../media/image27.jpeg"/><Relationship Id="rId1"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tags" Target="../tags/tag130.xml"/><Relationship Id="rId1"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image" Target="../media/image30.jpeg"/><Relationship Id="rId1" Type="http://schemas.openxmlformats.org/officeDocument/2006/relationships/image" Target="../media/image29.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67.xml"/><Relationship Id="rId4" Type="http://schemas.openxmlformats.org/officeDocument/2006/relationships/tags" Target="../tags/tag131.xml"/><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69.xml"/><Relationship Id="rId3" Type="http://schemas.openxmlformats.org/officeDocument/2006/relationships/tags" Target="../tags/tag132.xml"/><Relationship Id="rId2" Type="http://schemas.openxmlformats.org/officeDocument/2006/relationships/image" Target="../media/image35.jpeg"/><Relationship Id="rId1" Type="http://schemas.openxmlformats.org/officeDocument/2006/relationships/image" Target="../media/image3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1.xml"/><Relationship Id="rId1" Type="http://schemas.openxmlformats.org/officeDocument/2006/relationships/image" Target="../media/image36.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33.xml"/><Relationship Id="rId2" Type="http://schemas.openxmlformats.org/officeDocument/2006/relationships/image" Target="../media/image38.jpeg"/><Relationship Id="rId1" Type="http://schemas.openxmlformats.org/officeDocument/2006/relationships/image" Target="../media/image37.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34.xml"/><Relationship Id="rId2" Type="http://schemas.openxmlformats.org/officeDocument/2006/relationships/image" Target="../media/image39.jpeg"/><Relationship Id="rId1" Type="http://schemas.openxmlformats.org/officeDocument/2006/relationships/image" Target="../media/image26.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image" Target="../media/image42.jpeg"/><Relationship Id="rId1"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tags" Target="../tags/tag137.xml"/><Relationship Id="rId1" Type="http://schemas.openxmlformats.org/officeDocument/2006/relationships/image" Target="../media/image43.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38.xml"/><Relationship Id="rId2" Type="http://schemas.openxmlformats.org/officeDocument/2006/relationships/image" Target="../media/image45.png"/><Relationship Id="rId1"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39.xml"/><Relationship Id="rId1" Type="http://schemas.openxmlformats.org/officeDocument/2006/relationships/image" Target="../media/image46.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94.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0.xml"/><Relationship Id="rId1" Type="http://schemas.openxmlformats.org/officeDocument/2006/relationships/image" Target="../media/image50.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69.xml"/><Relationship Id="rId4" Type="http://schemas.openxmlformats.org/officeDocument/2006/relationships/tags" Target="../tags/tag141.xml"/><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2.xml"/><Relationship Id="rId1"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3.xml"/><Relationship Id="rId1" Type="http://schemas.openxmlformats.org/officeDocument/2006/relationships/image" Target="../media/image5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4.xml"/><Relationship Id="rId1" Type="http://schemas.openxmlformats.org/officeDocument/2006/relationships/image" Target="../media/image56.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45.xml"/><Relationship Id="rId2" Type="http://schemas.openxmlformats.org/officeDocument/2006/relationships/image" Target="../media/image58.jpeg"/><Relationship Id="rId1"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6.xml"/><Relationship Id="rId1" Type="http://schemas.openxmlformats.org/officeDocument/2006/relationships/image" Target="../media/image59.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7.xml"/><Relationship Id="rId1" Type="http://schemas.openxmlformats.org/officeDocument/2006/relationships/image" Target="../media/image60.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48.xml"/><Relationship Id="rId1" Type="http://schemas.openxmlformats.org/officeDocument/2006/relationships/image" Target="../media/image6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7.xml"/><Relationship Id="rId1" Type="http://schemas.openxmlformats.org/officeDocument/2006/relationships/tags" Target="../tags/tag149.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67.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56.xml"/><Relationship Id="rId1" Type="http://schemas.openxmlformats.org/officeDocument/2006/relationships/image" Target="../media/image63.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57.xml"/><Relationship Id="rId2" Type="http://schemas.openxmlformats.org/officeDocument/2006/relationships/image" Target="../media/image65.png"/><Relationship Id="rId1" Type="http://schemas.openxmlformats.org/officeDocument/2006/relationships/image" Target="../media/image64.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67.xml"/><Relationship Id="rId5" Type="http://schemas.openxmlformats.org/officeDocument/2006/relationships/tags" Target="../tags/tag158.xml"/><Relationship Id="rId4" Type="http://schemas.openxmlformats.org/officeDocument/2006/relationships/image" Target="../media/image69.png"/><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image" Target="../media/image66.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59.xml"/><Relationship Id="rId1" Type="http://schemas.openxmlformats.org/officeDocument/2006/relationships/image" Target="../media/image70.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60.xml"/><Relationship Id="rId1" Type="http://schemas.openxmlformats.org/officeDocument/2006/relationships/image" Target="../media/image71.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61.xml"/><Relationship Id="rId2" Type="http://schemas.openxmlformats.org/officeDocument/2006/relationships/image" Target="../media/image73.png"/><Relationship Id="rId1"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62.xml"/><Relationship Id="rId1"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63.xml"/><Relationship Id="rId1" Type="http://schemas.openxmlformats.org/officeDocument/2006/relationships/image" Target="../media/image75.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64.xml"/><Relationship Id="rId2" Type="http://schemas.openxmlformats.org/officeDocument/2006/relationships/image" Target="../media/image77.png"/><Relationship Id="rId1" Type="http://schemas.openxmlformats.org/officeDocument/2006/relationships/image" Target="../media/image76.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tags" Target="../tags/tag165.xml"/><Relationship Id="rId1" Type="http://schemas.openxmlformats.org/officeDocument/2006/relationships/image" Target="../media/image7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tags" Target="../tags/tag166.xml"/><Relationship Id="rId1" Type="http://schemas.openxmlformats.org/officeDocument/2006/relationships/image" Target="../media/image79.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tags" Target="../tags/tag167.xml"/><Relationship Id="rId1" Type="http://schemas.openxmlformats.org/officeDocument/2006/relationships/image" Target="../media/image80.jpe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72.xml"/><Relationship Id="rId3" Type="http://schemas.openxmlformats.org/officeDocument/2006/relationships/tags" Target="../tags/tag168.xml"/><Relationship Id="rId2" Type="http://schemas.openxmlformats.org/officeDocument/2006/relationships/image" Target="../media/image82.jpeg"/><Relationship Id="rId1" Type="http://schemas.openxmlformats.org/officeDocument/2006/relationships/image" Target="../media/image81.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tags" Target="../tags/tag169.xml"/><Relationship Id="rId1" Type="http://schemas.openxmlformats.org/officeDocument/2006/relationships/image" Target="../media/image83.jpe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72.xml"/><Relationship Id="rId3" Type="http://schemas.openxmlformats.org/officeDocument/2006/relationships/tags" Target="../tags/tag170.xml"/><Relationship Id="rId2" Type="http://schemas.openxmlformats.org/officeDocument/2006/relationships/image" Target="../media/image85.jpeg"/><Relationship Id="rId1" Type="http://schemas.openxmlformats.org/officeDocument/2006/relationships/image" Target="../media/image84.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ags" Target="../tags/tag17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tags" Target="../tags/tag172.xml"/><Relationship Id="rId1" Type="http://schemas.openxmlformats.org/officeDocument/2006/relationships/image" Target="../media/image86.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tags" Target="../tags/tag173.xml"/><Relationship Id="rId1" Type="http://schemas.openxmlformats.org/officeDocument/2006/relationships/image" Target="../media/image87.jpe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tags" Target="../tags/tag174.xml"/><Relationship Id="rId1" Type="http://schemas.openxmlformats.org/officeDocument/2006/relationships/image" Target="../media/image88.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67.xml"/><Relationship Id="rId1" Type="http://schemas.openxmlformats.org/officeDocument/2006/relationships/tags" Target="../tags/tag175.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7.xml"/><Relationship Id="rId1" Type="http://schemas.openxmlformats.org/officeDocument/2006/relationships/tags" Target="../tags/tag176.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77.xml"/><Relationship Id="rId1" Type="http://schemas.openxmlformats.org/officeDocument/2006/relationships/image" Target="../media/image89.png"/></Relationships>
</file>

<file path=ppt/slides/_rels/slide52.xml.rels><?xml version="1.0" encoding="UTF-8" standalone="yes"?>
<Relationships xmlns="http://schemas.openxmlformats.org/package/2006/relationships"><Relationship Id="rId6" Type="http://schemas.openxmlformats.org/officeDocument/2006/relationships/slideLayout" Target="../slideLayouts/slideLayout67.xml"/><Relationship Id="rId5" Type="http://schemas.openxmlformats.org/officeDocument/2006/relationships/tags" Target="../tags/tag178.xml"/><Relationship Id="rId4" Type="http://schemas.openxmlformats.org/officeDocument/2006/relationships/image" Target="../media/image93.png"/><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179.xml"/><Relationship Id="rId2" Type="http://schemas.openxmlformats.org/officeDocument/2006/relationships/image" Target="../media/image95.png"/><Relationship Id="rId1" Type="http://schemas.openxmlformats.org/officeDocument/2006/relationships/image" Target="../media/image94.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180.xml"/><Relationship Id="rId1" Type="http://schemas.openxmlformats.org/officeDocument/2006/relationships/image" Target="../media/image96.png"/></Relationships>
</file>

<file path=ppt/slides/_rels/slide55.xml.rels><?xml version="1.0" encoding="UTF-8" standalone="yes"?>
<Relationships xmlns="http://schemas.openxmlformats.org/package/2006/relationships"><Relationship Id="rId6" Type="http://schemas.openxmlformats.org/officeDocument/2006/relationships/slideLayout" Target="../slideLayouts/slideLayout67.xml"/><Relationship Id="rId5" Type="http://schemas.openxmlformats.org/officeDocument/2006/relationships/tags" Target="../tags/tag181.xml"/><Relationship Id="rId4" Type="http://schemas.openxmlformats.org/officeDocument/2006/relationships/image" Target="../media/image100.jpeg"/><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image" Target="../media/image97.jpeg"/></Relationships>
</file>

<file path=ppt/slides/_rels/slide56.xml.rels><?xml version="1.0" encoding="UTF-8" standalone="yes"?>
<Relationships xmlns="http://schemas.openxmlformats.org/package/2006/relationships"><Relationship Id="rId7" Type="http://schemas.openxmlformats.org/officeDocument/2006/relationships/slideLayout" Target="../slideLayouts/slideLayout67.xml"/><Relationship Id="rId6" Type="http://schemas.openxmlformats.org/officeDocument/2006/relationships/tags" Target="../tags/tag182.xml"/><Relationship Id="rId5" Type="http://schemas.openxmlformats.org/officeDocument/2006/relationships/image" Target="../media/image105.jpeg"/><Relationship Id="rId4" Type="http://schemas.openxmlformats.org/officeDocument/2006/relationships/image" Target="../media/image104.png"/><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image" Target="../media/image101.jpeg"/></Relationships>
</file>

<file path=ppt/slides/_rels/slide57.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7" Type="http://schemas.openxmlformats.org/officeDocument/2006/relationships/slideLayout" Target="../slideLayouts/slideLayout67.xml"/><Relationship Id="rId26" Type="http://schemas.openxmlformats.org/officeDocument/2006/relationships/tags" Target="../tags/tag208.xml"/><Relationship Id="rId25" Type="http://schemas.openxmlformats.org/officeDocument/2006/relationships/tags" Target="../tags/tag207.xml"/><Relationship Id="rId24" Type="http://schemas.openxmlformats.org/officeDocument/2006/relationships/tags" Target="../tags/tag206.xml"/><Relationship Id="rId23" Type="http://schemas.openxmlformats.org/officeDocument/2006/relationships/tags" Target="../tags/tag205.xml"/><Relationship Id="rId22" Type="http://schemas.openxmlformats.org/officeDocument/2006/relationships/tags" Target="../tags/tag204.xml"/><Relationship Id="rId21" Type="http://schemas.openxmlformats.org/officeDocument/2006/relationships/tags" Target="../tags/tag203.xml"/><Relationship Id="rId20" Type="http://schemas.openxmlformats.org/officeDocument/2006/relationships/tags" Target="../tags/tag202.xml"/><Relationship Id="rId2" Type="http://schemas.openxmlformats.org/officeDocument/2006/relationships/tags" Target="../tags/tag184.xml"/><Relationship Id="rId19" Type="http://schemas.openxmlformats.org/officeDocument/2006/relationships/tags" Target="../tags/tag201.xml"/><Relationship Id="rId18" Type="http://schemas.openxmlformats.org/officeDocument/2006/relationships/tags" Target="../tags/tag200.xml"/><Relationship Id="rId17" Type="http://schemas.openxmlformats.org/officeDocument/2006/relationships/tags" Target="../tags/tag199.xml"/><Relationship Id="rId16" Type="http://schemas.openxmlformats.org/officeDocument/2006/relationships/tags" Target="../tags/tag198.xml"/><Relationship Id="rId15" Type="http://schemas.openxmlformats.org/officeDocument/2006/relationships/tags" Target="../tags/tag197.xml"/><Relationship Id="rId14" Type="http://schemas.openxmlformats.org/officeDocument/2006/relationships/tags" Target="../tags/tag196.xml"/><Relationship Id="rId13" Type="http://schemas.openxmlformats.org/officeDocument/2006/relationships/tags" Target="../tags/tag195.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tags" Target="../tags/tag183.xml"/></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67.xml"/><Relationship Id="rId4" Type="http://schemas.openxmlformats.org/officeDocument/2006/relationships/tags" Target="../tags/tag209.xml"/><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image" Target="../media/image106.png"/></Relationships>
</file>

<file path=ppt/slides/_rels/slide59.xml.rels><?xml version="1.0" encoding="UTF-8" standalone="yes"?>
<Relationships xmlns="http://schemas.openxmlformats.org/package/2006/relationships"><Relationship Id="rId5" Type="http://schemas.openxmlformats.org/officeDocument/2006/relationships/slideLayout" Target="../slideLayouts/slideLayout67.xml"/><Relationship Id="rId4" Type="http://schemas.openxmlformats.org/officeDocument/2006/relationships/tags" Target="../tags/tag210.xml"/><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image" Target="../media/image109.jpeg"/></Relationships>
</file>

<file path=ppt/slides/_rels/slide60.xml.rels><?xml version="1.0" encoding="UTF-8" standalone="yes"?>
<Relationships xmlns="http://schemas.openxmlformats.org/package/2006/relationships"><Relationship Id="rId6" Type="http://schemas.openxmlformats.org/officeDocument/2006/relationships/slideLayout" Target="../slideLayouts/slideLayout67.xml"/><Relationship Id="rId5" Type="http://schemas.openxmlformats.org/officeDocument/2006/relationships/tags" Target="../tags/tag211.xml"/><Relationship Id="rId4" Type="http://schemas.openxmlformats.org/officeDocument/2006/relationships/image" Target="../media/image114.png"/><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image" Target="../media/image111.png"/></Relationships>
</file>

<file path=ppt/slides/_rels/slide61.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212.xml"/><Relationship Id="rId2" Type="http://schemas.openxmlformats.org/officeDocument/2006/relationships/image" Target="../media/image116.png"/><Relationship Id="rId1" Type="http://schemas.openxmlformats.org/officeDocument/2006/relationships/image" Target="../media/image115.png"/></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213.xml"/><Relationship Id="rId2" Type="http://schemas.openxmlformats.org/officeDocument/2006/relationships/image" Target="../media/image118.jpeg"/><Relationship Id="rId1" Type="http://schemas.openxmlformats.org/officeDocument/2006/relationships/image" Target="../media/image117.jpeg"/></Relationships>
</file>

<file path=ppt/slides/_rels/slide63.xml.rels><?xml version="1.0" encoding="UTF-8" standalone="yes"?>
<Relationships xmlns="http://schemas.openxmlformats.org/package/2006/relationships"><Relationship Id="rId8" Type="http://schemas.openxmlformats.org/officeDocument/2006/relationships/slideLayout" Target="../slideLayouts/slideLayout67.xml"/><Relationship Id="rId7" Type="http://schemas.openxmlformats.org/officeDocument/2006/relationships/tags" Target="../tags/tag214.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png"/><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image" Target="../media/image119.png"/></Relationships>
</file>

<file path=ppt/slides/_rels/slide64.xml.rels><?xml version="1.0" encoding="UTF-8" standalone="yes"?>
<Relationships xmlns="http://schemas.openxmlformats.org/package/2006/relationships"><Relationship Id="rId5" Type="http://schemas.openxmlformats.org/officeDocument/2006/relationships/slideLayout" Target="../slideLayouts/slideLayout67.xml"/><Relationship Id="rId4" Type="http://schemas.openxmlformats.org/officeDocument/2006/relationships/tags" Target="../tags/tag215.xml"/><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image" Target="../media/image125.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216.xml"/><Relationship Id="rId1" Type="http://schemas.openxmlformats.org/officeDocument/2006/relationships/image" Target="../media/image128.png"/></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image" Target="../media/image129.png"/></Relationships>
</file>

<file path=ppt/slides/_rels/slide67.xml.rels><?xml version="1.0" encoding="UTF-8" standalone="yes"?>
<Relationships xmlns="http://schemas.openxmlformats.org/package/2006/relationships"><Relationship Id="rId4" Type="http://schemas.openxmlformats.org/officeDocument/2006/relationships/slideLayout" Target="../slideLayouts/slideLayout67.xml"/><Relationship Id="rId3" Type="http://schemas.openxmlformats.org/officeDocument/2006/relationships/tags" Target="../tags/tag219.xml"/><Relationship Id="rId2" Type="http://schemas.openxmlformats.org/officeDocument/2006/relationships/image" Target="../media/image131.png"/><Relationship Id="rId1" Type="http://schemas.openxmlformats.org/officeDocument/2006/relationships/image" Target="../media/image130.png"/></Relationships>
</file>

<file path=ppt/slides/_rels/slide68.xml.rels><?xml version="1.0" encoding="UTF-8" standalone="yes"?>
<Relationships xmlns="http://schemas.openxmlformats.org/package/2006/relationships"><Relationship Id="rId6" Type="http://schemas.openxmlformats.org/officeDocument/2006/relationships/slideLayout" Target="../slideLayouts/slideLayout67.xml"/><Relationship Id="rId5" Type="http://schemas.openxmlformats.org/officeDocument/2006/relationships/tags" Target="../tags/tag220.xml"/><Relationship Id="rId4" Type="http://schemas.openxmlformats.org/officeDocument/2006/relationships/image" Target="../media/image135.png"/><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image" Target="../media/image132.png"/></Relationships>
</file>

<file path=ppt/slides/_rels/slide69.xml.rels><?xml version="1.0" encoding="UTF-8" standalone="yes"?>
<Relationships xmlns="http://schemas.openxmlformats.org/package/2006/relationships"><Relationship Id="rId9" Type="http://schemas.openxmlformats.org/officeDocument/2006/relationships/diagramColors" Target="../diagrams/colors2.xml"/><Relationship Id="rId8" Type="http://schemas.openxmlformats.org/officeDocument/2006/relationships/diagramQuickStyle" Target="../diagrams/quickStyle2.xml"/><Relationship Id="rId7" Type="http://schemas.openxmlformats.org/officeDocument/2006/relationships/diagramLayout" Target="../diagrams/layout2.xml"/><Relationship Id="rId6" Type="http://schemas.openxmlformats.org/officeDocument/2006/relationships/diagramData" Target="../diagrams/data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2" Type="http://schemas.openxmlformats.org/officeDocument/2006/relationships/slideLayout" Target="../slideLayouts/slideLayout67.xml"/><Relationship Id="rId11" Type="http://schemas.openxmlformats.org/officeDocument/2006/relationships/tags" Target="../tags/tag221.xml"/><Relationship Id="rId10" Type="http://schemas.microsoft.com/office/2007/relationships/diagramDrawing" Target="../diagrams/drawing2.xml"/><Relationship Id="rId1" Type="http://schemas.openxmlformats.org/officeDocument/2006/relationships/diagramData" Target="../diagrams/data1.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222.xml"/><Relationship Id="rId1" Type="http://schemas.openxmlformats.org/officeDocument/2006/relationships/image" Target="../media/image136.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tags" Target="../tags/tag223.xml"/><Relationship Id="rId1" Type="http://schemas.openxmlformats.org/officeDocument/2006/relationships/image" Target="../media/image13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4209" name="图片 3"/>
          <p:cNvPicPr>
            <a:picLocks noChangeAspect="1"/>
          </p:cNvPicPr>
          <p:nvPr/>
        </p:nvPicPr>
        <p:blipFill>
          <a:blip r:embed="rId1"/>
          <a:stretch>
            <a:fillRect/>
          </a:stretch>
        </p:blipFill>
        <p:spPr>
          <a:xfrm>
            <a:off x="-85725" y="-76200"/>
            <a:ext cx="9315450" cy="6953250"/>
          </a:xfrm>
          <a:prstGeom prst="rect">
            <a:avLst/>
          </a:prstGeom>
          <a:noFill/>
          <a:ln w="9525">
            <a:noFill/>
          </a:ln>
        </p:spPr>
      </p:pic>
      <p:sp>
        <p:nvSpPr>
          <p:cNvPr id="94210" name="Rectangle 2"/>
          <p:cNvSpPr>
            <a:spLocks noGrp="1"/>
          </p:cNvSpPr>
          <p:nvPr>
            <p:ph type="ctrTitle"/>
          </p:nvPr>
        </p:nvSpPr>
        <p:spPr>
          <a:noFill/>
          <a:ln>
            <a:noFill/>
          </a:ln>
        </p:spPr>
        <p:txBody>
          <a:bodyPr anchor="b"/>
          <a:p>
            <a:pPr eaLnBrk="1" hangingPunct="1">
              <a:buClrTx/>
              <a:buSzTx/>
              <a:buFontTx/>
              <a:buNone/>
            </a:pPr>
            <a:r>
              <a:rPr lang="zh-CN" altLang="en-US" b="1" kern="1200" dirty="0">
                <a:latin typeface="+mj-lt"/>
                <a:ea typeface="+mj-ea"/>
                <a:cs typeface="+mj-cs"/>
              </a:rPr>
              <a:t>  </a:t>
            </a:r>
            <a:br>
              <a:rPr lang="zh-CN" altLang="en-US" b="1" kern="1200" dirty="0">
                <a:latin typeface="+mj-lt"/>
                <a:ea typeface="+mj-ea"/>
                <a:cs typeface="+mj-cs"/>
              </a:rPr>
            </a:br>
            <a:endParaRPr lang="zh-CN" altLang="en-US" b="1" kern="1200" dirty="0">
              <a:latin typeface="+mj-lt"/>
              <a:ea typeface="+mj-ea"/>
              <a:cs typeface="+mj-cs"/>
            </a:endParaRPr>
          </a:p>
        </p:txBody>
      </p:sp>
      <p:pic>
        <p:nvPicPr>
          <p:cNvPr id="94211" name="图片 16"/>
          <p:cNvPicPr>
            <a:picLocks noChangeAspect="1"/>
          </p:cNvPicPr>
          <p:nvPr/>
        </p:nvPicPr>
        <p:blipFill>
          <a:blip r:embed="rId2"/>
          <a:stretch>
            <a:fillRect/>
          </a:stretch>
        </p:blipFill>
        <p:spPr>
          <a:xfrm flipH="1">
            <a:off x="6772275" y="-427037"/>
            <a:ext cx="3124200" cy="1458912"/>
          </a:xfrm>
          <a:prstGeom prst="rect">
            <a:avLst/>
          </a:prstGeom>
          <a:noFill/>
          <a:ln w="9525">
            <a:noFill/>
          </a:ln>
        </p:spPr>
      </p:pic>
      <p:cxnSp>
        <p:nvCxnSpPr>
          <p:cNvPr id="18" name="直接连接符 17"/>
          <p:cNvCxnSpPr/>
          <p:nvPr/>
        </p:nvCxnSpPr>
        <p:spPr>
          <a:xfrm flipV="1">
            <a:off x="3049588" y="1122363"/>
            <a:ext cx="5986463" cy="14288"/>
          </a:xfrm>
          <a:prstGeom prst="line">
            <a:avLst/>
          </a:prstGeom>
          <a:ln w="38100">
            <a:solidFill>
              <a:srgbClr val="C00000"/>
            </a:solidFill>
            <a:prstDash val="solid"/>
          </a:ln>
          <a:effectLst/>
        </p:spPr>
        <p:style>
          <a:lnRef idx="1">
            <a:schemeClr val="accent1"/>
          </a:lnRef>
          <a:fillRef idx="0">
            <a:schemeClr val="accent1"/>
          </a:fillRef>
          <a:effectRef idx="0">
            <a:schemeClr val="accent1"/>
          </a:effectRef>
          <a:fontRef idx="minor">
            <a:schemeClr val="tx1"/>
          </a:fontRef>
        </p:style>
      </p:cxnSp>
      <p:pic>
        <p:nvPicPr>
          <p:cNvPr id="94213" name="Picture 2" descr="F:\桌面\党政机关\素材\长城\矢量长城\线稿长城61.png"/>
          <p:cNvPicPr>
            <a:picLocks noChangeAspect="1"/>
          </p:cNvPicPr>
          <p:nvPr/>
        </p:nvPicPr>
        <p:blipFill>
          <a:blip r:embed="rId3"/>
          <a:stretch>
            <a:fillRect/>
          </a:stretch>
        </p:blipFill>
        <p:spPr>
          <a:xfrm>
            <a:off x="3049588" y="4957763"/>
            <a:ext cx="6191250" cy="1338262"/>
          </a:xfrm>
          <a:prstGeom prst="rect">
            <a:avLst/>
          </a:prstGeom>
          <a:noFill/>
          <a:ln w="9525">
            <a:noFill/>
          </a:ln>
        </p:spPr>
      </p:pic>
      <p:sp>
        <p:nvSpPr>
          <p:cNvPr id="3" name="矩形 2"/>
          <p:cNvSpPr/>
          <p:nvPr/>
        </p:nvSpPr>
        <p:spPr>
          <a:xfrm flipV="1">
            <a:off x="-98425" y="6243638"/>
            <a:ext cx="9315450" cy="160338"/>
          </a:xfrm>
          <a:prstGeom prst="rect">
            <a:avLst/>
          </a:prstGeom>
          <a:solidFill>
            <a:srgbClr val="C00000">
              <a:alpha val="7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副标题 4"/>
          <p:cNvSpPr>
            <a:spLocks noGrp="1"/>
          </p:cNvSpPr>
          <p:nvPr>
            <p:ph type="subTitle" idx="1"/>
          </p:nvPr>
        </p:nvSpPr>
        <p:spPr>
          <a:xfrm>
            <a:off x="2806700" y="1854200"/>
            <a:ext cx="6858000" cy="1655763"/>
          </a:xfrm>
        </p:spPr>
        <p: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4400" b="1" i="0" u="none" strike="noStrike" kern="120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隶书" panose="02010509060101010101" pitchFamily="49" charset="-122"/>
                <a:ea typeface="隶书" panose="02010509060101010101" pitchFamily="49" charset="-122"/>
                <a:cs typeface="+mn-cs"/>
              </a:rPr>
              <a:t>弘扬伟大长征精神</a:t>
            </a:r>
            <a:endParaRPr kumimoji="0" lang="zh-CN" altLang="en-US" sz="4400" b="1" i="0" u="none" strike="noStrike" kern="120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隶书" panose="02010509060101010101" pitchFamily="49" charset="-122"/>
              <a:ea typeface="隶书" panose="02010509060101010101" pitchFamily="49" charset="-122"/>
              <a:cs typeface="+mn-cs"/>
            </a:endParaRPr>
          </a:p>
          <a:p>
            <a:pPr marL="0" marR="0" lvl="0" indent="0" algn="ctr" defTabSz="914400" rtl="0" eaLnBrk="1" fontAlgn="base" latinLnBrk="0" hangingPunct="1">
              <a:lnSpc>
                <a:spcPct val="100000"/>
              </a:lnSpc>
              <a:spcBef>
                <a:spcPct val="20000"/>
              </a:spcBef>
              <a:spcAft>
                <a:spcPct val="0"/>
              </a:spcAft>
              <a:buClrTx/>
              <a:buSzTx/>
              <a:buFontTx/>
              <a:buNone/>
              <a:defRPr/>
            </a:pPr>
            <a:r>
              <a:rPr kumimoji="0" lang="zh-CN" altLang="en-US" sz="4400" b="1" i="0" u="none" strike="noStrike" kern="1200" cap="none" spc="50" normalizeH="0" baseline="0" noProof="0" dirty="0">
                <a:ln w="11430"/>
                <a:solidFill>
                  <a:srgbClr val="FF0000"/>
                </a:solidFill>
                <a:effectLst>
                  <a:outerShdw blurRad="76200" dist="50800" dir="5400000" algn="tl" rotWithShape="0">
                    <a:srgbClr val="000000">
                      <a:alpha val="65000"/>
                    </a:srgbClr>
                  </a:outerShdw>
                </a:effectLst>
                <a:uLnTx/>
                <a:uFillTx/>
                <a:latin typeface="隶书" panose="02010509060101010101" pitchFamily="49" charset="-122"/>
                <a:ea typeface="隶书" panose="02010509060101010101" pitchFamily="49" charset="-122"/>
                <a:cs typeface="+mn-cs"/>
              </a:rPr>
              <a:t>走好新时代长征路</a:t>
            </a:r>
            <a:endParaRPr kumimoji="0" lang="zh-CN" altLang="en-US" sz="4400" b="0" i="0" u="none" strike="noStrike" kern="1200" cap="none" spc="0" normalizeH="0" baseline="0" noProof="0" dirty="0">
              <a:ln>
                <a:noFill/>
              </a:ln>
              <a:solidFill>
                <a:schemeClr val="tx1"/>
              </a:solidFill>
              <a:effectLst/>
              <a:uLnTx/>
              <a:uFillTx/>
              <a:latin typeface="+mn-lt"/>
              <a:ea typeface="+mn-ea"/>
              <a:cs typeface="+mn-cs"/>
            </a:endParaRPr>
          </a:p>
        </p:txBody>
      </p:sp>
      <p:pic>
        <p:nvPicPr>
          <p:cNvPr id="20" name="Picture 3"/>
          <p:cNvPicPr>
            <a:picLocks noChangeAspect="1" noChangeArrowheads="1"/>
          </p:cNvPicPr>
          <p:nvPr/>
        </p:nvPicPr>
        <p:blipFill>
          <a:blip r:embed="rId4"/>
          <a:srcRect/>
          <a:stretch>
            <a:fillRect/>
          </a:stretch>
        </p:blipFill>
        <p:spPr bwMode="auto">
          <a:xfrm>
            <a:off x="-76682" y="1796948"/>
            <a:ext cx="3505108" cy="3163771"/>
          </a:xfrm>
          <a:prstGeom prst="roundRect">
            <a:avLst>
              <a:gd name="adj" fmla="val 50000"/>
            </a:avLst>
          </a:prstGeom>
          <a:solidFill>
            <a:srgbClr val="FFFFFF">
              <a:shade val="85000"/>
            </a:srgbClr>
          </a:solidFill>
          <a:ln>
            <a:noFill/>
          </a:ln>
          <a:effectLst>
            <a:reflection blurRad="12700" stA="38000" endPos="28000" dist="5000" dir="5400000" sy="-100000" algn="bl" rotWithShape="0"/>
          </a:effectLst>
        </p:spPr>
      </p:pic>
      <p:sp>
        <p:nvSpPr>
          <p:cNvPr id="21" name="文本框 20"/>
          <p:cNvSpPr txBox="1"/>
          <p:nvPr/>
        </p:nvSpPr>
        <p:spPr>
          <a:xfrm>
            <a:off x="5638772" y="3956860"/>
            <a:ext cx="3113353" cy="486287"/>
          </a:xfrm>
          <a:prstGeom prst="rect">
            <a:avLst/>
          </a:prstGeom>
          <a:noFill/>
        </p:spPr>
        <p:txBody>
          <a:bodyPr wrap="none">
            <a:spAutoFit/>
          </a:bodyPr>
          <a:lstStyle/>
          <a:p>
            <a:pPr marR="0" defTabSz="914400">
              <a:lnSpc>
                <a:spcPct val="80000"/>
              </a:lnSpc>
              <a:spcBef>
                <a:spcPct val="20000"/>
              </a:spcBef>
              <a:buClrTx/>
              <a:buSzTx/>
              <a:defRPr/>
            </a:pPr>
            <a:r>
              <a:rPr kumimoji="0" lang="zh-CN" altLang="en-US" sz="3200" b="1" kern="1200" cap="none" spc="50" normalizeH="0" baseline="0" noProof="0" dirty="0">
                <a:solidFill>
                  <a:schemeClr val="bg1"/>
                </a:solidFill>
                <a:effectLst>
                  <a:outerShdw blurRad="76200" dist="50800" dir="5400000" algn="tl" rotWithShape="0">
                    <a:srgbClr val="000000">
                      <a:alpha val="65000"/>
                    </a:srgbClr>
                  </a:outerShdw>
                </a:effectLst>
                <a:highlight>
                  <a:srgbClr val="FF0000"/>
                </a:highlight>
                <a:latin typeface="隶书" panose="02010509060101010101" pitchFamily="49" charset="-122"/>
                <a:ea typeface="隶书" panose="02010509060101010101" pitchFamily="49" charset="-122"/>
                <a:cs typeface="+mn-cs"/>
                <a:sym typeface="+mn-ea"/>
              </a:rPr>
              <a:t>红军长征过凉山</a:t>
            </a:r>
            <a:endParaRPr kumimoji="0" lang="zh-CN" altLang="en-US" sz="3200" b="1" kern="1200" cap="none" spc="50" normalizeH="0" baseline="0" noProof="0" dirty="0">
              <a:solidFill>
                <a:schemeClr val="bg1"/>
              </a:solidFill>
              <a:effectLst>
                <a:outerShdw blurRad="76200" dist="50800" dir="5400000" algn="tl" rotWithShape="0">
                  <a:srgbClr val="000000">
                    <a:alpha val="65000"/>
                  </a:srgbClr>
                </a:outerShdw>
              </a:effectLst>
              <a:highlight>
                <a:srgbClr val="FF0000"/>
              </a:highlight>
              <a:latin typeface="隶书" panose="02010509060101010101" pitchFamily="49" charset="-122"/>
              <a:ea typeface="隶书" panose="02010509060101010101" pitchFamily="49" charset="-122"/>
              <a:cs typeface="+mn-cs"/>
              <a:sym typeface="+mn-ea"/>
            </a:endParaRPr>
          </a:p>
        </p:txBody>
      </p:sp>
      <p:cxnSp>
        <p:nvCxnSpPr>
          <p:cNvPr id="22" name="直接连接符 21"/>
          <p:cNvCxnSpPr/>
          <p:nvPr/>
        </p:nvCxnSpPr>
        <p:spPr>
          <a:xfrm flipV="1">
            <a:off x="4467225" y="4195763"/>
            <a:ext cx="1160463" cy="7938"/>
          </a:xfrm>
          <a:prstGeom prst="line">
            <a:avLst/>
          </a:prstGeom>
          <a:ln w="44450" cmpd="sng">
            <a:solidFill>
              <a:srgbClr val="FF0000"/>
            </a:solidFill>
            <a:prstDash val="solid"/>
          </a:ln>
        </p:spPr>
        <p:style>
          <a:lnRef idx="3">
            <a:schemeClr val="accent4"/>
          </a:lnRef>
          <a:fillRef idx="0">
            <a:schemeClr val="accent4"/>
          </a:fillRef>
          <a:effectRef idx="2">
            <a:schemeClr val="accent4"/>
          </a:effectRef>
          <a:fontRef idx="minor">
            <a:schemeClr val="tx1"/>
          </a:fontRef>
        </p:style>
      </p:cxnSp>
      <p:pic>
        <p:nvPicPr>
          <p:cNvPr id="26" name="图片 25" descr="图片包含 游戏机, 食物, 标志&#10;&#10;描述已自动生成"/>
          <p:cNvPicPr>
            <a:picLocks noChangeAspect="1"/>
          </p:cNvPicPr>
          <p:nvPr/>
        </p:nvPicPr>
        <p:blipFill>
          <a:blip r:embed="rId5">
            <a:alphaModFix amt="50000"/>
          </a:blip>
          <a:stretch>
            <a:fillRect/>
          </a:stretch>
        </p:blipFill>
        <p:spPr>
          <a:xfrm>
            <a:off x="249310" y="-76268"/>
            <a:ext cx="2054354" cy="2074761"/>
          </a:xfrm>
          <a:prstGeom prst="ellipse">
            <a:avLst/>
          </a:prstGeom>
          <a:ln>
            <a:noFill/>
          </a:ln>
          <a:effectLst>
            <a:softEdge rad="112500"/>
          </a:effectLst>
        </p:spPr>
      </p:pic>
    </p:spTree>
    <p:custDataLst>
      <p:tags r:id="rId6"/>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555625" y="2205038"/>
            <a:ext cx="8032750" cy="2058988"/>
          </a:xfrm>
        </p:spPr>
        <p:txBody>
          <a:bodyPr vert="horz" wrap="square" lIns="101600" tIns="38100" rIns="25400" bIns="38100" numCol="1" anchor="ctr" anchorCtr="0" compatLnSpc="1">
            <a:norm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600" normalizeH="0" baseline="0" noProof="0" dirty="0">
                <a:ln>
                  <a:noFill/>
                </a:ln>
                <a:solidFill>
                  <a:schemeClr val="accent1"/>
                </a:solidFill>
                <a:effectLst/>
                <a:uLnTx/>
                <a:uFillTx/>
                <a:latin typeface="华文行楷" panose="02010800040101010101" pitchFamily="2" charset="-122"/>
                <a:ea typeface="华文行楷" panose="02010800040101010101" pitchFamily="2" charset="-122"/>
                <a:cs typeface="+mj-cs"/>
                <a:sym typeface="微软雅黑" panose="020B0503020204020204" pitchFamily="34" charset="-122"/>
              </a:rPr>
              <a:t>本专题教学要求</a:t>
            </a:r>
            <a:endParaRPr kumimoji="0" lang="zh-CN" altLang="en-US" sz="5400" b="1" i="0" u="none" strike="noStrike" kern="1200" cap="none" spc="600" normalizeH="0" baseline="0" noProof="0" dirty="0">
              <a:ln>
                <a:noFill/>
              </a:ln>
              <a:solidFill>
                <a:schemeClr val="accent1"/>
              </a:solidFill>
              <a:effectLst/>
              <a:uLnTx/>
              <a:uFillTx/>
              <a:latin typeface="Arial" panose="020B0604020202020204" pitchFamily="34" charset="0"/>
              <a:ea typeface="汉仪尚巍手书W" panose="00020600040101010101" pitchFamily="18" charset="-122"/>
              <a:cs typeface="+mj-cs"/>
            </a:endParaRPr>
          </a:p>
        </p:txBody>
      </p:sp>
      <p:pic>
        <p:nvPicPr>
          <p:cNvPr id="7" name="图片 6"/>
          <p:cNvPicPr>
            <a:picLocks noChangeAspect="1"/>
          </p:cNvPicPr>
          <p:nvPr/>
        </p:nvPicPr>
        <p:blipFill>
          <a:blip r:embed="rId1"/>
          <a:stretch>
            <a:fillRect/>
          </a:stretch>
        </p:blipFill>
        <p:spPr>
          <a:xfrm>
            <a:off x="1995519" y="4145738"/>
            <a:ext cx="5152961" cy="153086"/>
          </a:xfrm>
          <a:prstGeom prst="rect">
            <a:avLst/>
          </a:prstGeom>
          <a:effectLst>
            <a:softEdge rad="25400"/>
          </a:effectLst>
        </p:spPr>
      </p:pic>
      <p:pic>
        <p:nvPicPr>
          <p:cNvPr id="8" name="图片 7"/>
          <p:cNvPicPr>
            <a:picLocks noChangeAspect="1"/>
          </p:cNvPicPr>
          <p:nvPr/>
        </p:nvPicPr>
        <p:blipFill>
          <a:blip r:embed="rId1"/>
          <a:stretch>
            <a:fillRect/>
          </a:stretch>
        </p:blipFill>
        <p:spPr>
          <a:xfrm>
            <a:off x="1995518" y="4952270"/>
            <a:ext cx="5152961" cy="153086"/>
          </a:xfrm>
          <a:prstGeom prst="rect">
            <a:avLst/>
          </a:prstGeom>
          <a:effectLst>
            <a:softEdge rad="25400"/>
          </a:effectLst>
        </p:spPr>
      </p:pic>
      <p:sp>
        <p:nvSpPr>
          <p:cNvPr id="3" name="副标题 2"/>
          <p:cNvSpPr>
            <a:spLocks noGrp="1"/>
          </p:cNvSpPr>
          <p:nvPr>
            <p:ph type="subTitle" idx="1"/>
          </p:nvPr>
        </p:nvSpPr>
        <p:spPr>
          <a:xfrm>
            <a:off x="1204913" y="4008438"/>
            <a:ext cx="6734175" cy="1325563"/>
          </a:xfrm>
        </p:spPr>
        <p:txBody>
          <a:bodyPr vert="horz" wrap="square" lIns="101600" tIns="38100" rIns="76200" bIns="38100" numCol="1" anchor="ctr" anchorCtr="0" compatLnSpc="1">
            <a:noAutofit/>
          </a:bodyPr>
          <a:lstStyle/>
          <a:p>
            <a:pPr marL="0" marR="0" lvl="0" indent="0" algn="l" defTabSz="685800" rtl="0" eaLnBrk="1" fontAlgn="auto" latinLnBrk="0" hangingPunct="1">
              <a:lnSpc>
                <a:spcPct val="90000"/>
              </a:lnSpc>
              <a:spcBef>
                <a:spcPct val="0"/>
              </a:spcBef>
              <a:spcAft>
                <a:spcPts val="1000"/>
              </a:spcAft>
              <a:buClrTx/>
              <a:buSzTx/>
              <a:buFont typeface="Arial" panose="020B0604020202020204" pitchFamily="34" charset="0"/>
              <a:buNone/>
              <a:defRPr/>
            </a:pPr>
            <a:endPar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endParaRPr>
          </a:p>
          <a:p>
            <a:pPr marL="0" marR="0" lvl="0" indent="0" algn="l" defTabSz="685800" rtl="0" eaLnBrk="1" fontAlgn="auto" latinLnBrk="0" hangingPunct="1">
              <a:lnSpc>
                <a:spcPct val="90000"/>
              </a:lnSpc>
              <a:spcBef>
                <a:spcPct val="0"/>
              </a:spcBef>
              <a:spcAft>
                <a:spcPts val="1000"/>
              </a:spcAft>
              <a:buClrTx/>
              <a:buSzTx/>
              <a:buFont typeface="Arial" panose="020B0604020202020204" pitchFamily="34" charset="0"/>
              <a:buNone/>
              <a:defRPr/>
            </a:pPr>
            <a:r>
              <a:rPr kumimoji="0" lang="zh-CN" altLang="en-US" sz="2400" b="1" i="0" u="none" strike="noStrike" kern="1200" cap="none" spc="200" normalizeH="0" baseline="0" noProof="1">
                <a:ln>
                  <a:noFill/>
                </a:ln>
                <a:solidFill>
                  <a:schemeClr val="tx1">
                    <a:lumMod val="75000"/>
                    <a:lumOff val="25000"/>
                  </a:schemeClr>
                </a:solidFill>
                <a:effectLst/>
                <a:uLnTx/>
                <a:uFillTx/>
                <a:latin typeface="Arial" panose="020B0604020202020204" pitchFamily="34" charset="0"/>
                <a:ea typeface="楷体_GB2312" panose="02010609030101010101" pitchFamily="49" charset="-122"/>
                <a:cs typeface="+mn-cs"/>
              </a:rPr>
              <a:t>教学目标：</a:t>
            </a:r>
            <a:r>
              <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sym typeface="+mn-ea"/>
              </a:rPr>
              <a:t>价值引领、知识传授、能力培养</a:t>
            </a:r>
            <a:endPar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endParaRPr>
          </a:p>
          <a:p>
            <a:pPr marL="0" marR="0" lvl="0" indent="0" algn="l" defTabSz="685800" rtl="0" eaLnBrk="1" fontAlgn="auto" latinLnBrk="0" hangingPunct="1">
              <a:lnSpc>
                <a:spcPct val="90000"/>
              </a:lnSpc>
              <a:spcBef>
                <a:spcPct val="0"/>
              </a:spcBef>
              <a:spcAft>
                <a:spcPts val="1000"/>
              </a:spcAft>
              <a:buClrTx/>
              <a:buSzTx/>
              <a:buFont typeface="Arial" panose="020B0604020202020204" pitchFamily="34" charset="0"/>
              <a:buNone/>
              <a:defRPr/>
            </a:pPr>
            <a:r>
              <a:rPr kumimoji="0" lang="zh-CN" altLang="en-US" sz="2400" b="1" i="0" u="none" strike="noStrike" kern="1200" cap="none" spc="200" normalizeH="0" baseline="0" noProof="1">
                <a:ln>
                  <a:noFill/>
                </a:ln>
                <a:solidFill>
                  <a:schemeClr val="tx1">
                    <a:lumMod val="75000"/>
                    <a:lumOff val="25000"/>
                  </a:schemeClr>
                </a:solidFill>
                <a:effectLst/>
                <a:uLnTx/>
                <a:uFillTx/>
                <a:latin typeface="Arial" panose="020B0604020202020204" pitchFamily="34" charset="0"/>
                <a:ea typeface="楷体_GB2312" panose="02010609030101010101" pitchFamily="49" charset="-122"/>
                <a:cs typeface="+mn-cs"/>
                <a:sym typeface="+mn-ea"/>
              </a:rPr>
              <a:t>教学</a:t>
            </a:r>
            <a:r>
              <a:rPr kumimoji="0" lang="zh-CN" altLang="en-US" sz="2400" b="1" i="0" u="none" strike="noStrike" kern="1200" cap="none" spc="200" normalizeH="0" baseline="0" noProof="1">
                <a:ln>
                  <a:noFill/>
                </a:ln>
                <a:solidFill>
                  <a:schemeClr val="tx1">
                    <a:lumMod val="75000"/>
                    <a:lumOff val="25000"/>
                  </a:schemeClr>
                </a:solidFill>
                <a:effectLst/>
                <a:uLnTx/>
                <a:uFillTx/>
                <a:latin typeface="楷体_GB2312" panose="02010609030101010101" pitchFamily="49" charset="-122"/>
                <a:ea typeface="楷体_GB2312" panose="02010609030101010101" pitchFamily="49" charset="-122"/>
                <a:cs typeface="+mn-cs"/>
                <a:sym typeface="+mn-ea"/>
              </a:rPr>
              <a:t>方式</a:t>
            </a:r>
            <a:r>
              <a:rPr kumimoji="0" lang="zh-CN" altLang="en-US" sz="2400" b="1" i="0" u="none" strike="noStrike" kern="1200" cap="none" spc="200" normalizeH="0" baseline="0" noProof="1">
                <a:ln>
                  <a:noFill/>
                </a:ln>
                <a:solidFill>
                  <a:schemeClr val="tx1">
                    <a:lumMod val="75000"/>
                    <a:lumOff val="25000"/>
                  </a:schemeClr>
                </a:solidFill>
                <a:effectLst/>
                <a:uLnTx/>
                <a:uFillTx/>
                <a:latin typeface="Arial" panose="020B0604020202020204" pitchFamily="34" charset="0"/>
                <a:ea typeface="楷体_GB2312" panose="02010609030101010101" pitchFamily="49" charset="-122"/>
                <a:cs typeface="+mn-cs"/>
                <a:sym typeface="+mn-ea"/>
              </a:rPr>
              <a:t>：</a:t>
            </a:r>
            <a:r>
              <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sym typeface="+mn-ea"/>
              </a:rPr>
              <a:t>专题式讲授</a:t>
            </a:r>
            <a:endPar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sym typeface="+mn-ea"/>
            </a:endParaRPr>
          </a:p>
          <a:p>
            <a:pPr marL="0" marR="0" lvl="0" indent="0" algn="l" defTabSz="685800" rtl="0" eaLnBrk="1" fontAlgn="auto" latinLnBrk="0" hangingPunct="1">
              <a:lnSpc>
                <a:spcPct val="90000"/>
              </a:lnSpc>
              <a:spcBef>
                <a:spcPct val="0"/>
              </a:spcBef>
              <a:spcAft>
                <a:spcPts val="1000"/>
              </a:spcAft>
              <a:buClrTx/>
              <a:buSzTx/>
              <a:buFont typeface="Arial" panose="020B0604020202020204" pitchFamily="34" charset="0"/>
              <a:buNone/>
              <a:defRPr/>
            </a:pPr>
            <a:r>
              <a:rPr kumimoji="0" lang="zh-CN" altLang="en-US" sz="2400" b="1" i="0" u="none" strike="noStrike" kern="1200" cap="none" spc="200" normalizeH="0" baseline="0" noProof="1">
                <a:ln>
                  <a:noFill/>
                </a:ln>
                <a:solidFill>
                  <a:schemeClr val="tx1">
                    <a:lumMod val="75000"/>
                    <a:lumOff val="25000"/>
                  </a:schemeClr>
                </a:solidFill>
                <a:effectLst/>
                <a:uLnTx/>
                <a:uFillTx/>
                <a:latin typeface="Arial" panose="020B0604020202020204" pitchFamily="34" charset="0"/>
                <a:ea typeface="楷体_GB2312" panose="02010609030101010101" pitchFamily="49" charset="-122"/>
                <a:cs typeface="+mn-cs"/>
              </a:rPr>
              <a:t>教学手段：</a:t>
            </a:r>
            <a:r>
              <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rPr>
              <a:t>线上线下混合式教学</a:t>
            </a:r>
            <a:endParaRPr kumimoji="0" lang="zh-CN" altLang="en-US" sz="2400" b="1" i="0" u="none" strike="noStrike" kern="1200" cap="none" spc="200" normalizeH="0" baseline="0" noProof="1">
              <a:ln>
                <a:noFill/>
              </a:ln>
              <a:solidFill>
                <a:schemeClr val="accent1"/>
              </a:solidFill>
              <a:effectLst/>
              <a:uLnTx/>
              <a:uFillTx/>
              <a:latin typeface="楷体_GB2312" panose="02010609030101010101" pitchFamily="49" charset="-122"/>
              <a:ea typeface="楷体_GB2312" panose="02010609030101010101" pitchFamily="49" charset="-122"/>
              <a:cs typeface="+mn-cs"/>
            </a:endParaRPr>
          </a:p>
          <a:p>
            <a:pPr marL="0" marR="0" lvl="0" indent="0" algn="ctr" defTabSz="685800" rtl="0" eaLnBrk="1" fontAlgn="auto" latinLnBrk="0" hangingPunct="1">
              <a:lnSpc>
                <a:spcPct val="130000"/>
              </a:lnSpc>
              <a:spcBef>
                <a:spcPct val="0"/>
              </a:spcBef>
              <a:spcAft>
                <a:spcPts val="1000"/>
              </a:spcAft>
              <a:buClrTx/>
              <a:buSzTx/>
              <a:buFont typeface="Arial" panose="020B0604020202020204" pitchFamily="34" charset="0"/>
              <a:buNone/>
              <a:defRPr/>
            </a:pPr>
            <a:endParaRPr kumimoji="0" lang="zh-CN" altLang="en-US" sz="2400" b="1" i="0" u="none" strike="noStrike" kern="1200" cap="none" spc="200" normalizeH="0" baseline="0" noProof="1" dirty="0">
              <a:ln>
                <a:noFill/>
              </a:ln>
              <a:solidFill>
                <a:schemeClr val="accent1"/>
              </a:solidFill>
              <a:effectLst/>
              <a:uLnTx/>
              <a:uFillTx/>
              <a:latin typeface="楷体_GB2312" panose="02010609030101010101" pitchFamily="49" charset="-122"/>
              <a:ea typeface="楷体_GB2312" panose="02010609030101010101" pitchFamily="49"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圆角 5"/>
          <p:cNvSpPr/>
          <p:nvPr/>
        </p:nvSpPr>
        <p:spPr>
          <a:xfrm>
            <a:off x="1143000" y="2590800"/>
            <a:ext cx="7620000" cy="300513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 name="内容占位符 2"/>
          <p:cNvSpPr>
            <a:spLocks noGrp="1"/>
          </p:cNvSpPr>
          <p:nvPr>
            <p:ph idx="1"/>
          </p:nvPr>
        </p:nvSpPr>
        <p:spPr>
          <a:xfrm>
            <a:off x="1333500" y="2667000"/>
            <a:ext cx="7620000" cy="3092450"/>
          </a:xfrm>
        </p:spPr>
        <p:txBody>
          <a:bodyPr vert="horz" wrap="square" lIns="101600" tIns="0" rIns="82550" bIns="0" numCol="1" rtlCol="0" anchor="t" anchorCtr="0" compatLnSpc="1">
            <a:noAutofit/>
          </a:bodyPr>
          <a:lstStyle/>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r>
              <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一 红军长征过凉山            </a:t>
            </a:r>
            <a:endPar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endParaRPr>
          </a:p>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r>
              <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二 弘扬伟大长征精神            </a:t>
            </a:r>
            <a:endPar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endParaRPr>
          </a:p>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r>
              <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三 走好新时代长征路 </a:t>
            </a:r>
            <a:endPar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endParaRPr>
          </a:p>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r>
              <a:rPr kumimoji="0" lang="zh-CN" altLang="zh-CN"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（一）</a:t>
            </a:r>
            <a:r>
              <a:rPr kumimoji="0" lang="en-US" altLang="zh-CN"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  </a:t>
            </a:r>
            <a:r>
              <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释放青春激情，接力奋斗中国梦 </a:t>
            </a:r>
            <a:endPar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endParaRPr>
          </a:p>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r>
              <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rPr>
              <a:t>（二）  激扬青春力量，助力脱贫攻坚   </a:t>
            </a:r>
            <a:endParaRPr kumimoji="0" lang="zh-CN" altLang="en-US" sz="2400" b="1" i="0" u="none" strike="noStrike" kern="1200" cap="none" spc="150" normalizeH="0" baseline="0" noProof="1">
              <a:ln>
                <a:noFill/>
              </a:ln>
              <a:solidFill>
                <a:schemeClr val="tx1"/>
              </a:solidFill>
              <a:effectLst/>
              <a:uLnTx/>
              <a:uFillTx/>
              <a:latin typeface="黑体" panose="02010609060101010101" pitchFamily="49" charset="-122"/>
              <a:ea typeface="黑体" panose="02010609060101010101" pitchFamily="49" charset="-122"/>
              <a:cs typeface="+mn-cs"/>
              <a:sym typeface="+mn-ea"/>
            </a:endParaRPr>
          </a:p>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defRPr/>
            </a:pPr>
            <a:endParaRPr kumimoji="0" lang="zh-CN" altLang="en-US" sz="1200" b="0" i="0" u="none" strike="noStrike" kern="1200" cap="none" spc="150" normalizeH="0" baseline="0" noProof="1">
              <a:ln>
                <a:noFill/>
              </a:ln>
              <a:solidFill>
                <a:schemeClr val="tx1"/>
              </a:solidFill>
              <a:effectLst/>
              <a:uLnTx/>
              <a:uFillTx/>
              <a:latin typeface="Arial" panose="020B0604020202020204" pitchFamily="34" charset="0"/>
              <a:ea typeface="隶书" panose="02010509060101010101" pitchFamily="49" charset="-122"/>
              <a:cs typeface="+mn-cs"/>
              <a:sym typeface="+mn-ea"/>
            </a:endParaRPr>
          </a:p>
        </p:txBody>
      </p:sp>
      <p:sp>
        <p:nvSpPr>
          <p:cNvPr id="96259" name="矩形 3"/>
          <p:cNvSpPr/>
          <p:nvPr/>
        </p:nvSpPr>
        <p:spPr>
          <a:xfrm>
            <a:off x="3119438" y="790575"/>
            <a:ext cx="4048125" cy="877888"/>
          </a:xfrm>
          <a:prstGeom prst="rect">
            <a:avLst/>
          </a:prstGeom>
          <a:noFill/>
          <a:ln w="9525">
            <a:noFill/>
          </a:ln>
        </p:spPr>
        <p:txBody>
          <a:bodyPr anchor="t">
            <a:spAutoFit/>
          </a:bodyPr>
          <a:p>
            <a:pPr>
              <a:lnSpc>
                <a:spcPct val="80000"/>
              </a:lnSpc>
              <a:spcBef>
                <a:spcPct val="20000"/>
              </a:spcBef>
            </a:pPr>
            <a:r>
              <a:rPr lang="zh-CN" altLang="en-US" sz="6000" dirty="0">
                <a:latin typeface="华文行楷" panose="02010800040101010101" pitchFamily="2" charset="-122"/>
                <a:ea typeface="华文行楷" panose="02010800040101010101" pitchFamily="2" charset="-122"/>
                <a:sym typeface="微软雅黑" panose="020B0503020204020204" pitchFamily="34" charset="-122"/>
              </a:rPr>
              <a:t>教学目录</a:t>
            </a:r>
            <a:endParaRPr lang="zh-CN" altLang="en-US" sz="6000" dirty="0">
              <a:latin typeface="Arial" panose="020B0604020202020204" pitchFamily="34" charset="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Rectangle 3"/>
          <p:cNvSpPr>
            <a:spLocks noGrp="1"/>
          </p:cNvSpPr>
          <p:nvPr>
            <p:ph type="title"/>
          </p:nvPr>
        </p:nvSpPr>
        <p:spPr>
          <a:xfrm>
            <a:off x="228600" y="523875"/>
            <a:ext cx="6781800" cy="442913"/>
          </a:xfrm>
        </p:spPr>
        <p:txBody>
          <a:bodyPr vert="horz" wrap="square" lIns="91440" tIns="45720" rIns="91440" bIns="45720" numCol="1" rtlCol="0" anchor="ctr" anchorCtr="0" compatLnSpc="1">
            <a:noAutofit/>
          </a:bodyPr>
          <a:lstStyle/>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4400" b="1" i="0" u="none" strike="noStrike" kern="1200" cap="none" spc="200" normalizeH="0" baseline="0" noProof="1">
                <a:ln>
                  <a:noFill/>
                </a:ln>
                <a:solidFill>
                  <a:srgbClr val="FF0000"/>
                </a:solidFill>
                <a:effectLst/>
                <a:uLnTx/>
                <a:uFillTx/>
                <a:latin typeface="华文行楷" panose="02010800040101010101" pitchFamily="2" charset="-122"/>
                <a:ea typeface="华文行楷" panose="02010800040101010101" pitchFamily="2" charset="-122"/>
                <a:cs typeface="+mj-cs"/>
                <a:sym typeface="微软雅黑" panose="020B0503020204020204" pitchFamily="34" charset="-122"/>
              </a:rPr>
              <a:t> </a:t>
            </a:r>
            <a:r>
              <a:rPr kumimoji="0" lang="zh-CN" altLang="en-US" sz="4400" b="1" i="0" u="none" strike="noStrike" kern="1200" cap="none" spc="200" normalizeH="0" baseline="0" noProof="1">
                <a:ln>
                  <a:noFill/>
                </a:ln>
                <a:solidFill>
                  <a:srgbClr val="FF0000"/>
                </a:solidFill>
                <a:effectLst/>
                <a:uLnTx/>
                <a:uFillTx/>
                <a:latin typeface="华文行楷" panose="02010800040101010101" pitchFamily="2" charset="-122"/>
                <a:ea typeface="华文行楷" panose="02010800040101010101" pitchFamily="2" charset="-122"/>
                <a:cs typeface="+mj-cs"/>
                <a:sym typeface="微软雅黑" panose="020B0503020204020204" pitchFamily="34" charset="-122"/>
              </a:rPr>
              <a:t>一  红军长征过凉山</a:t>
            </a:r>
            <a:endParaRPr kumimoji="0" lang="zh-CN" altLang="en-US" sz="4400" b="1" i="0" u="none" strike="noStrike" kern="1200" cap="none" spc="200" normalizeH="0" baseline="0" noProof="1">
              <a:ln>
                <a:noFill/>
              </a:ln>
              <a:solidFill>
                <a:srgbClr val="FF0000"/>
              </a:solidFill>
              <a:effectLst/>
              <a:uLnTx/>
              <a:uFillTx/>
              <a:latin typeface="华文行楷" panose="02010800040101010101" pitchFamily="2" charset="-122"/>
              <a:ea typeface="华文行楷" panose="02010800040101010101" pitchFamily="2" charset="-122"/>
              <a:cs typeface="+mj-cs"/>
              <a:sym typeface="微软雅黑" panose="020B0503020204020204" pitchFamily="34" charset="-122"/>
            </a:endParaRPr>
          </a:p>
        </p:txBody>
      </p:sp>
      <p:pic>
        <p:nvPicPr>
          <p:cNvPr id="29698" name="图片 2"/>
          <p:cNvPicPr>
            <a:picLocks noChangeAspect="1" noChangeArrowheads="1"/>
          </p:cNvPicPr>
          <p:nvPr/>
        </p:nvPicPr>
        <p:blipFill>
          <a:blip r:embed="rId1"/>
          <a:srcRect/>
          <a:stretch>
            <a:fillRect/>
          </a:stretch>
        </p:blipFill>
        <p:spPr bwMode="auto">
          <a:xfrm>
            <a:off x="228715" y="1447852"/>
            <a:ext cx="4571880" cy="41146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图片 1"/>
          <p:cNvPicPr>
            <a:picLocks noChangeAspect="1"/>
          </p:cNvPicPr>
          <p:nvPr/>
        </p:nvPicPr>
        <p:blipFill>
          <a:blip r:embed="rId2"/>
          <a:stretch>
            <a:fillRect/>
          </a:stretch>
        </p:blipFill>
        <p:spPr>
          <a:xfrm>
            <a:off x="5105386" y="2362228"/>
            <a:ext cx="3600450" cy="3971925"/>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ustDataLst>
      <p:tags r:id="rId3"/>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文本占位符 33794"/>
          <p:cNvSpPr>
            <a:spLocks noGrp="1"/>
          </p:cNvSpPr>
          <p:nvPr>
            <p:ph idx="1"/>
          </p:nvPr>
        </p:nvSpPr>
        <p:spPr>
          <a:xfrm>
            <a:off x="5410200" y="1295400"/>
            <a:ext cx="3505200" cy="4876800"/>
          </a:xfrm>
          <a:blipFill>
            <a:blip r:embed="rId1"/>
            <a:tile tx="0" ty="0" sx="100000" sy="100000" flip="none" algn="tl"/>
          </a:blipFill>
          <a:ln>
            <a:solidFill>
              <a:srgbClr val="DA002A"/>
            </a:solidFill>
            <a:miter/>
          </a:ln>
          <a:effectLst>
            <a:outerShdw dist="107763" dir="2699999" algn="ctr" rotWithShape="0">
              <a:srgbClr val="808080">
                <a:alpha val="50000"/>
              </a:srgb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90000"/>
              </a:lnSpc>
              <a:spcBef>
                <a:spcPts val="0"/>
              </a:spcBef>
              <a:spcAft>
                <a:spcPts val="1000"/>
              </a:spcAft>
              <a:buClr>
                <a:srgbClr val="FF0000"/>
              </a:buClr>
              <a:buSzTx/>
              <a:buFont typeface="楷体_GB2312" panose="02010609030101010101" pitchFamily="49" charset="-122"/>
              <a:buChar char="★"/>
              <a:defRPr/>
            </a:pP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1935</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年</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月</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3</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日，中央红军（红一方面军</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于川滇交界的皎坪渡渡过金沙江进凉山境内，摆脱了数十倍于己的敌军的围追堵截，取得了战略转移的决定性胜利。红军长征过凉山，跨越了无数险山恶水，走过了不少彝家山寨，纵横驰骋凉山</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9</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县</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市，历时</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28</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天，行程</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1000</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余里。</a:t>
            </a:r>
            <a:endPar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98306" name="图片 33804" descr="way-large"/>
          <p:cNvPicPr>
            <a:picLocks noChangeAspect="1"/>
          </p:cNvPicPr>
          <p:nvPr/>
        </p:nvPicPr>
        <p:blipFill>
          <a:blip r:embed="rId2"/>
          <a:stretch>
            <a:fillRect/>
          </a:stretch>
        </p:blipFill>
        <p:spPr>
          <a:xfrm>
            <a:off x="228600" y="1295400"/>
            <a:ext cx="4953000" cy="5105400"/>
          </a:xfrm>
          <a:prstGeom prst="rect">
            <a:avLst/>
          </a:prstGeom>
          <a:noFill/>
          <a:ln w="9525" cap="flat" cmpd="sng">
            <a:solidFill>
              <a:srgbClr val="DA002A"/>
            </a:solidFill>
            <a:prstDash val="solid"/>
            <a:miter/>
            <a:headEnd type="none" w="med" len="med"/>
            <a:tailEnd type="none" w="med" len="med"/>
          </a:ln>
          <a:effectLst>
            <a:outerShdw dist="107763" dir="2699999" algn="ctr" rotWithShape="0">
              <a:srgbClr val="808080">
                <a:alpha val="50000"/>
              </a:srgbClr>
            </a:outerShdw>
          </a:effectLst>
        </p:spPr>
      </p:pic>
      <p:sp>
        <p:nvSpPr>
          <p:cNvPr id="98307" name="文本框 33805"/>
          <p:cNvSpPr txBox="1"/>
          <p:nvPr/>
        </p:nvSpPr>
        <p:spPr>
          <a:xfrm>
            <a:off x="3657600" y="609600"/>
            <a:ext cx="1828800" cy="482600"/>
          </a:xfrm>
          <a:prstGeom prst="rect">
            <a:avLst/>
          </a:prstGeom>
          <a:noFill/>
          <a:ln w="9525">
            <a:noFill/>
          </a:ln>
        </p:spPr>
        <p:txBody>
          <a:bodyPr anchor="t">
            <a:spAutoFit/>
          </a:bodyPr>
          <a:p>
            <a:pPr marL="342900" indent="-342900" algn="dist">
              <a:lnSpc>
                <a:spcPct val="80000"/>
              </a:lnSpc>
              <a:spcBef>
                <a:spcPct val="50000"/>
              </a:spcBef>
            </a:pPr>
            <a:r>
              <a:rPr lang="zh-CN" altLang="en-US" sz="3200" b="1" dirty="0">
                <a:solidFill>
                  <a:srgbClr val="FF0000"/>
                </a:solidFill>
                <a:latin typeface="Arial" panose="020B0604020202020204" pitchFamily="34" charset="0"/>
                <a:ea typeface="微软雅黑" panose="020B0503020204020204" pitchFamily="34" charset="-122"/>
              </a:rPr>
              <a:t>引言</a:t>
            </a:r>
            <a:endParaRPr lang="zh-CN" altLang="en-US" sz="3200" b="1" dirty="0">
              <a:solidFill>
                <a:srgbClr val="FF0000"/>
              </a:solidFill>
              <a:latin typeface="Arial" panose="020B0604020202020204" pitchFamily="34" charset="0"/>
              <a:ea typeface="微软雅黑" panose="020B0503020204020204" pitchFamily="34" charset="-122"/>
            </a:endParaRPr>
          </a:p>
        </p:txBody>
      </p:sp>
    </p:spTree>
    <p:custDataLst>
      <p:tags r:id="rId3"/>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文本占位符 39952"/>
          <p:cNvSpPr>
            <a:spLocks noGrp="1"/>
          </p:cNvSpPr>
          <p:nvPr>
            <p:ph sz="half" idx="2"/>
          </p:nvPr>
        </p:nvSpPr>
        <p:spPr>
          <a:xfrm>
            <a:off x="4724400" y="1905000"/>
            <a:ext cx="4191000" cy="4038600"/>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anchor="t" anchorCtr="0" compatLnSpc="1">
            <a:noAutofit/>
          </a:bodyPr>
          <a:lstStyle/>
          <a:p>
            <a:pPr marL="171450" marR="0" lvl="0" indent="-171450" algn="l" defTabSz="685800" rtl="0" eaLnBrk="1" fontAlgn="auto" latinLnBrk="0" hangingPunct="1">
              <a:lnSpc>
                <a:spcPct val="130000"/>
              </a:lnSpc>
              <a:spcBef>
                <a:spcPts val="0"/>
              </a:spcBef>
              <a:spcAft>
                <a:spcPts val="1000"/>
              </a:spcAft>
              <a:buClr>
                <a:srgbClr val="FF0000"/>
              </a:buClr>
              <a:buSzTx/>
              <a:buFont typeface="楷体_GB2312" panose="02010609030101010101" pitchFamily="49" charset="-122"/>
              <a:buChar char="☆"/>
              <a:defRPr/>
            </a:pP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rPr>
              <a:t>1935</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rPr>
              <a:t>年</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rPr>
              <a:t>5</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rPr>
              <a:t>月</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rPr>
              <a:t>3</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rPr>
              <a:t>日晚刘伯承率军委纵队干部团二营五连巧取了金沙江皎平渡口。中央红军巧渡金沙江，从此摆脱了几十万敌军围追堵截，使战略转移由被动变为主动，是长征中关键的转折点。</a:t>
            </a:r>
            <a:r>
              <a:rPr kumimoji="0" lang="zh-CN" altLang="en-US" sz="2400" b="0" i="0" u="none" strike="noStrike" kern="1200" cap="none" spc="200" normalizeH="0" baseline="0" noProof="1">
                <a:ln>
                  <a:noFill/>
                </a:ln>
                <a:solidFill>
                  <a:srgbClr val="7A0017"/>
                </a:solidFill>
                <a:effectLst/>
                <a:uLnTx/>
                <a:uFillTx/>
                <a:latin typeface="Arial" panose="020B0604020202020204" pitchFamily="34" charset="0"/>
                <a:ea typeface="隶书" panose="02010509060101010101" pitchFamily="49" charset="-122"/>
                <a:cs typeface="+mn-cs"/>
              </a:rPr>
              <a:t> </a:t>
            </a:r>
            <a:endParaRPr kumimoji="0" lang="zh-CN" altLang="en-US" sz="2400" b="0" i="0" u="none" strike="noStrike" kern="1200" cap="none" spc="200" normalizeH="0" baseline="0" noProof="1">
              <a:ln>
                <a:noFill/>
              </a:ln>
              <a:solidFill>
                <a:srgbClr val="7A0017"/>
              </a:solidFill>
              <a:effectLst/>
              <a:uLnTx/>
              <a:uFillTx/>
              <a:latin typeface="Arial" panose="020B0604020202020204" pitchFamily="34" charset="0"/>
              <a:ea typeface="隶书" panose="02010509060101010101" pitchFamily="49" charset="-122"/>
              <a:cs typeface="+mn-cs"/>
            </a:endParaRPr>
          </a:p>
        </p:txBody>
      </p:sp>
      <p:pic>
        <p:nvPicPr>
          <p:cNvPr id="99330" name="图片 39939" descr="24-509902-2"/>
          <p:cNvPicPr>
            <a:picLocks noChangeAspect="1"/>
          </p:cNvPicPr>
          <p:nvPr/>
        </p:nvPicPr>
        <p:blipFill>
          <a:blip r:embed="rId1"/>
          <a:stretch>
            <a:fillRect/>
          </a:stretch>
        </p:blipFill>
        <p:spPr>
          <a:xfrm>
            <a:off x="381000" y="1889125"/>
            <a:ext cx="4114800" cy="3987800"/>
          </a:xfrm>
          <a:prstGeom prst="rect">
            <a:avLst/>
          </a:prstGeom>
          <a:noFill/>
          <a:ln w="9525">
            <a:noFill/>
          </a:ln>
          <a:effectLst>
            <a:outerShdw dist="107763" dir="2699999" algn="ctr" rotWithShape="0">
              <a:srgbClr val="808080">
                <a:alpha val="50000"/>
              </a:srgbClr>
            </a:outerShdw>
          </a:effectLst>
        </p:spPr>
      </p:pic>
      <p:sp>
        <p:nvSpPr>
          <p:cNvPr id="99331" name="矩形 39940"/>
          <p:cNvSpPr/>
          <p:nvPr/>
        </p:nvSpPr>
        <p:spPr>
          <a:xfrm>
            <a:off x="1143000" y="6003925"/>
            <a:ext cx="2474913" cy="400050"/>
          </a:xfrm>
          <a:prstGeom prst="rect">
            <a:avLst/>
          </a:prstGeom>
          <a:noFill/>
          <a:ln w="9525">
            <a:noFill/>
          </a:ln>
        </p:spPr>
        <p:txBody>
          <a:bodyPr wrap="none" anchor="ctr">
            <a:spAutoFit/>
          </a:bodyPr>
          <a:p>
            <a:r>
              <a:rPr lang="zh-CN" altLang="en-US" sz="2000" b="1" dirty="0">
                <a:latin typeface="华文楷体" panose="02010600040101010101" pitchFamily="2" charset="-122"/>
                <a:ea typeface="华文楷体" panose="02010600040101010101" pitchFamily="2" charset="-122"/>
              </a:rPr>
              <a:t>金沙江皎平渡全景图</a:t>
            </a:r>
            <a:r>
              <a:rPr lang="zh-CN" altLang="en-US" sz="2000" b="1" dirty="0">
                <a:latin typeface="华文彩云" panose="02010800040101010101" pitchFamily="2" charset="-122"/>
                <a:ea typeface="华文彩云" panose="02010800040101010101" pitchFamily="2" charset="-122"/>
              </a:rPr>
              <a:t> </a:t>
            </a:r>
            <a:endParaRPr lang="zh-CN" altLang="en-US" sz="2000" b="1" dirty="0">
              <a:latin typeface="华文彩云" panose="02010800040101010101" pitchFamily="2" charset="-122"/>
              <a:ea typeface="华文彩云" panose="02010800040101010101" pitchFamily="2" charset="-122"/>
            </a:endParaRPr>
          </a:p>
        </p:txBody>
      </p:sp>
      <p:sp>
        <p:nvSpPr>
          <p:cNvPr id="31748" name="标题 39937"/>
          <p:cNvSpPr>
            <a:spLocks noGrp="1"/>
          </p:cNvSpPr>
          <p:nvPr>
            <p:ph type="title"/>
          </p:nvPr>
        </p:nvSpPr>
        <p:spPr bwMode="auto">
          <a:xfrm>
            <a:off x="1551305" y="706755"/>
            <a:ext cx="6570979" cy="685800"/>
          </a:xfrm>
          <a:effectLst/>
          <a:scene3d>
            <a:camera prst="orthographicFront"/>
            <a:lightRig rig="balanced" dir="t"/>
          </a:scene3d>
          <a:sp3d prstMaterial="plastic"/>
        </p:spPr>
        <p:txBody>
          <a:bodyPr vert="horz" wrap="square" lIns="91440" tIns="45720" rIns="91440" bIns="45720" numCol="1" rtlCol="0" anchor="t" anchorCtr="0" compatLnSpc="1">
            <a:noAutofit/>
          </a:bodyPr>
          <a:lstStyle/>
          <a:p>
            <a:pPr marL="0" marR="0" lvl="0" indent="0" algn="l" defTabSz="685800" rtl="0" eaLnBrk="1" fontAlgn="auto" latinLnBrk="0" hangingPunct="1">
              <a:lnSpc>
                <a:spcPct val="100000"/>
              </a:lnSpc>
              <a:spcBef>
                <a:spcPct val="0"/>
              </a:spcBef>
              <a:spcAft>
                <a:spcPct val="0"/>
              </a:spcAft>
              <a:buClr>
                <a:srgbClr val="FF0000"/>
              </a:buClr>
              <a:buSzTx/>
              <a:buFontTx/>
              <a:buNone/>
              <a:defRPr/>
            </a:pP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sz="3200" strike="noStrike" noProof="1">
                <a:ln>
                  <a:noFill/>
                </a:ln>
                <a:solidFill>
                  <a:srgbClr val="FF0000"/>
                </a:solidFill>
                <a:effectLst/>
                <a:highlight>
                  <a:srgbClr val="C0C0C0"/>
                </a:highlight>
                <a:uLnTx/>
                <a:latin typeface="微软雅黑" panose="020B0503020204020204" pitchFamily="34" charset="-122"/>
                <a:ea typeface="微软雅黑" panose="020B0503020204020204" pitchFamily="34" charset="-122"/>
                <a:sym typeface="微软雅黑" panose="020B0503020204020204" pitchFamily="34" charset="-122"/>
              </a:rPr>
              <a:t>一</a:t>
            </a: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）7只渡船，万人勇渡金沙江</a:t>
            </a:r>
            <a:endPar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Tree>
    <p:custDataLst>
      <p:tags r:id="rId2"/>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3" name="矩形 44035"/>
          <p:cNvSpPr/>
          <p:nvPr/>
        </p:nvSpPr>
        <p:spPr>
          <a:xfrm>
            <a:off x="1489075" y="6273800"/>
            <a:ext cx="6165850" cy="584200"/>
          </a:xfrm>
          <a:prstGeom prst="rect">
            <a:avLst/>
          </a:prstGeom>
          <a:noFill/>
          <a:ln w="9525">
            <a:noFill/>
          </a:ln>
        </p:spPr>
        <p:txBody>
          <a:bodyPr anchor="ctr">
            <a:spAutoFit/>
          </a:bodyPr>
          <a:p>
            <a:r>
              <a:rPr lang="zh-CN" altLang="en-US" sz="3200" dirty="0">
                <a:latin typeface="微软雅黑" panose="020B0503020204020204" pitchFamily="34" charset="-122"/>
                <a:ea typeface="微软雅黑" panose="020B0503020204020204" pitchFamily="34" charset="-122"/>
              </a:rPr>
              <a:t>皎平渡红军渡口遗址（云南境内）</a:t>
            </a:r>
            <a:r>
              <a:rPr lang="zh-CN" altLang="en-US" sz="1800" dirty="0">
                <a:latin typeface="Arial" panose="020B0604020202020204" pitchFamily="34" charset="0"/>
                <a:ea typeface="宋体" panose="02010600030101010101" pitchFamily="2" charset="-122"/>
              </a:rPr>
              <a:t> </a:t>
            </a:r>
            <a:endParaRPr lang="zh-CN" altLang="en-US" sz="1800" dirty="0">
              <a:latin typeface="Arial" panose="020B0604020202020204" pitchFamily="34" charset="0"/>
              <a:ea typeface="宋体" panose="02010600030101010101" pitchFamily="2" charset="-122"/>
            </a:endParaRPr>
          </a:p>
        </p:txBody>
      </p:sp>
      <p:pic>
        <p:nvPicPr>
          <p:cNvPr id="4" name="图片 44036" descr="11638693_11638693_1337151848921_mthumb"/>
          <p:cNvPicPr>
            <a:picLocks noChangeAspect="1" noChangeArrowheads="1"/>
          </p:cNvPicPr>
          <p:nvPr/>
        </p:nvPicPr>
        <p:blipFill>
          <a:blip r:embed="rId1"/>
          <a:srcRect/>
          <a:stretch>
            <a:fillRect/>
          </a:stretch>
        </p:blipFill>
        <p:spPr bwMode="auto">
          <a:xfrm>
            <a:off x="609600" y="1219200"/>
            <a:ext cx="3657600" cy="4324350"/>
          </a:xfrm>
          <a:prstGeom prst="rect">
            <a:avLst/>
          </a:prstGeom>
          <a:ln>
            <a:noFill/>
          </a:ln>
          <a:effectLst>
            <a:outerShdw blurRad="190500" algn="tl" rotWithShape="0">
              <a:srgbClr val="000000">
                <a:alpha val="70000"/>
              </a:srgbClr>
            </a:outerShdw>
          </a:effectLst>
        </p:spPr>
      </p:pic>
      <p:pic>
        <p:nvPicPr>
          <p:cNvPr id="5" name="图片 44038" descr="46290836201011300734502164952440182_007_640"/>
          <p:cNvPicPr>
            <a:picLocks noChangeAspect="1" noChangeArrowheads="1"/>
          </p:cNvPicPr>
          <p:nvPr/>
        </p:nvPicPr>
        <p:blipFill>
          <a:blip r:embed="rId2"/>
          <a:srcRect/>
          <a:stretch>
            <a:fillRect/>
          </a:stretch>
        </p:blipFill>
        <p:spPr bwMode="auto">
          <a:xfrm>
            <a:off x="4495800" y="1854200"/>
            <a:ext cx="3835400" cy="4324350"/>
          </a:xfrm>
          <a:prstGeom prst="rect">
            <a:avLst/>
          </a:prstGeom>
          <a:ln>
            <a:noFill/>
          </a:ln>
          <a:effectLst>
            <a:outerShdw blurRad="190500" algn="tl" rotWithShape="0">
              <a:srgbClr val="000000">
                <a:alpha val="70000"/>
              </a:srgbClr>
            </a:outerShdw>
          </a:effectLst>
        </p:spPr>
      </p:pic>
      <p:sp>
        <p:nvSpPr>
          <p:cNvPr id="6" name="标题 60418"/>
          <p:cNvSpPr txBox="1"/>
          <p:nvPr/>
        </p:nvSpPr>
        <p:spPr bwMode="auto">
          <a:xfrm>
            <a:off x="914400" y="228600"/>
            <a:ext cx="8229600" cy="1143000"/>
          </a:xfrm>
          <a:prstGeom prst="rect">
            <a:avLst/>
          </a:prstGeom>
          <a:noFill/>
          <a:ln>
            <a:noFill/>
          </a:ln>
        </p:spPr>
        <p:txBody>
          <a:bodyPr vert="horz" wrap="square" lIns="91440" tIns="45720" rIns="91440" bIns="45720" numCol="1" rtlCol="0" anchor="t" anchorCtr="0" compatLnSpc="1">
            <a:noAutofit/>
          </a:bodyPr>
          <a:lstStyle>
            <a:lvl1pPr marL="0" marR="0" lvl="0" algn="l" defTabSz="914400" rtl="0" eaLnBrk="1" fontAlgn="auto" latinLnBrk="0" hangingPunct="1">
              <a:lnSpc>
                <a:spcPct val="100000"/>
              </a:lnSpc>
              <a:spcBef>
                <a:spcPct val="0"/>
              </a:spcBef>
              <a:spcAft>
                <a:spcPct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vl2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2pPr>
            <a:lvl3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3pPr>
            <a:lvl4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4pPr>
            <a:lvl5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5pPr>
            <a:lvl6pPr marL="4572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6pPr>
            <a:lvl7pPr marL="9144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7pPr>
            <a:lvl8pPr marL="13716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8pPr>
            <a:lvl9pPr marL="18288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9pPr>
          </a:lstStyle>
          <a:p>
            <a:pPr marL="0" marR="0" lvl="0" indent="0" algn="l" defTabSz="685800" rtl="0" eaLnBrk="1" fontAlgn="auto" latinLnBrk="0" hangingPunct="1">
              <a:lnSpc>
                <a:spcPct val="100000"/>
              </a:lnSpc>
              <a:spcBef>
                <a:spcPct val="0"/>
              </a:spcBef>
              <a:spcAft>
                <a:spcPct val="0"/>
              </a:spcAft>
              <a:buClr>
                <a:srgbClr val="FF0000"/>
              </a:buClr>
              <a:buSzTx/>
              <a:buFont typeface="楷体_GB2312" panose="02010609030101010101" pitchFamily="49" charset="-122"/>
              <a:buChar char="★"/>
              <a:defRPr/>
            </a:pPr>
            <a:r>
              <a:rPr kumimoji="0" lang="zh-CN" altLang="en-US"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勇渡金沙江</a:t>
            </a:r>
            <a:r>
              <a:rPr kumimoji="0" lang="zh-CN" altLang="en-US" sz="40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 </a:t>
            </a:r>
            <a:endParaRPr kumimoji="0" lang="zh-CN" altLang="en-US" sz="40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3" name="图片 51205" descr="W020160808342321567633"/>
          <p:cNvPicPr>
            <a:picLocks noChangeAspect="1" noChangeArrowheads="1"/>
          </p:cNvPicPr>
          <p:nvPr/>
        </p:nvPicPr>
        <p:blipFill>
          <a:blip r:embed="rId1"/>
          <a:srcRect/>
          <a:stretch>
            <a:fillRect/>
          </a:stretch>
        </p:blipFill>
        <p:spPr bwMode="auto">
          <a:xfrm>
            <a:off x="85725" y="990600"/>
            <a:ext cx="5019675" cy="3048000"/>
          </a:xfrm>
          <a:prstGeom prst="rect">
            <a:avLst/>
          </a:prstGeom>
          <a:ln>
            <a:noFill/>
          </a:ln>
          <a:effectLst>
            <a:reflection blurRad="12700" stA="30000" endPos="30000" dist="5000" dir="5400000" sy="-100000" algn="bl" rotWithShape="0"/>
            <a:softEdge rad="0"/>
          </a:effectLst>
          <a:scene3d>
            <a:camera prst="perspectiveContrastingLeftFacing">
              <a:rot lat="300000" lon="19800000" rev="0"/>
            </a:camera>
            <a:lightRig rig="threePt" dir="t">
              <a:rot lat="0" lon="0" rev="2700000"/>
            </a:lightRig>
          </a:scene3d>
          <a:sp3d>
            <a:bevelT w="63500" h="50800"/>
          </a:sp3d>
        </p:spPr>
      </p:pic>
      <p:sp>
        <p:nvSpPr>
          <p:cNvPr id="33794" name="矩形 51206"/>
          <p:cNvSpPr>
            <a:spLocks noChangeArrowheads="1"/>
          </p:cNvSpPr>
          <p:nvPr/>
        </p:nvSpPr>
        <p:spPr bwMode="auto">
          <a:xfrm>
            <a:off x="533505" y="4098671"/>
            <a:ext cx="3886098" cy="400110"/>
          </a:xfrm>
          <a:prstGeom prst="rect">
            <a:avLst/>
          </a:prstGeom>
          <a:noFill/>
          <a:ln>
            <a:noFill/>
          </a:ln>
          <a:scene3d>
            <a:camera prst="orthographicFront">
              <a:rot lat="0" lon="0" rev="240000"/>
            </a:camera>
            <a:lightRig rig="threePt" dir="t"/>
          </a:scene3d>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当年中央红军渡江所用的小木船 </a:t>
            </a:r>
            <a:endPar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3795" name="标题 60418"/>
          <p:cNvSpPr>
            <a:spLocks noGrp="1"/>
          </p:cNvSpPr>
          <p:nvPr>
            <p:ph type="title"/>
          </p:nvPr>
        </p:nvSpPr>
        <p:spPr>
          <a:xfrm>
            <a:off x="1524000" y="95250"/>
            <a:ext cx="7467600" cy="1143000"/>
          </a:xfrm>
        </p:spPr>
        <p:txBody>
          <a:bodyPr vert="horz" wrap="square" lIns="91440" tIns="45720" rIns="91440" bIns="45720" numCol="1" rtlCol="0" anchor="t" anchorCtr="0" compatLnSpc="1">
            <a:noAutofit/>
          </a:bodyPr>
          <a:lstStyle/>
          <a:p>
            <a:pPr marL="0" marR="0" lvl="0" indent="0" algn="l" defTabSz="685800" rtl="0" eaLnBrk="1" fontAlgn="auto" latinLnBrk="0" hangingPunct="1">
              <a:lnSpc>
                <a:spcPct val="100000"/>
              </a:lnSpc>
              <a:spcBef>
                <a:spcPct val="0"/>
              </a:spcBef>
              <a:spcAft>
                <a:spcPct val="0"/>
              </a:spcAft>
              <a:buClr>
                <a:srgbClr val="FF0000"/>
              </a:buClr>
              <a:buSzTx/>
              <a:buFont typeface="楷体_GB2312" panose="02010609030101010101" pitchFamily="49" charset="-122"/>
              <a:buChar char="★"/>
              <a:defRPr/>
            </a:pPr>
            <a:r>
              <a:rPr kumimoji="0" lang="zh-CN" altLang="en-US"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勇渡金沙江 </a:t>
            </a:r>
            <a:endParaRPr kumimoji="0" lang="zh-CN" altLang="en-US"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endParaRPr>
          </a:p>
        </p:txBody>
      </p:sp>
      <p:pic>
        <p:nvPicPr>
          <p:cNvPr id="5" name="图片 49156" descr="W020160808342321559910"/>
          <p:cNvPicPr>
            <a:picLocks noChangeAspect="1" noChangeArrowheads="1"/>
          </p:cNvPicPr>
          <p:nvPr/>
        </p:nvPicPr>
        <p:blipFill>
          <a:blip r:embed="rId2"/>
          <a:srcRect/>
          <a:stretch>
            <a:fillRect/>
          </a:stretch>
        </p:blipFill>
        <p:spPr bwMode="auto">
          <a:xfrm>
            <a:off x="4572000" y="958945"/>
            <a:ext cx="4495682" cy="298286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图片 43017" descr="165235n35r8pmrat0vop3b"/>
          <p:cNvPicPr>
            <a:picLocks noChangeAspect="1" noChangeArrowheads="1"/>
          </p:cNvPicPr>
          <p:nvPr/>
        </p:nvPicPr>
        <p:blipFill>
          <a:blip r:embed="rId3"/>
          <a:srcRect/>
          <a:stretch>
            <a:fillRect/>
          </a:stretch>
        </p:blipFill>
        <p:spPr bwMode="auto">
          <a:xfrm>
            <a:off x="2072640" y="4232275"/>
            <a:ext cx="5715000" cy="1776095"/>
          </a:xfrm>
          <a:prstGeom prst="ellipse">
            <a:avLst/>
          </a:prstGeom>
          <a:ln>
            <a:noFill/>
          </a:ln>
          <a:effectLst>
            <a:softEdge rad="112500"/>
          </a:effectLst>
        </p:spPr>
      </p:pic>
      <p:sp>
        <p:nvSpPr>
          <p:cNvPr id="7" name="矩形 49158"/>
          <p:cNvSpPr>
            <a:spLocks noChangeArrowheads="1"/>
          </p:cNvSpPr>
          <p:nvPr/>
        </p:nvSpPr>
        <p:spPr bwMode="auto">
          <a:xfrm>
            <a:off x="5105386" y="4049636"/>
            <a:ext cx="3656769" cy="400110"/>
          </a:xfrm>
          <a:prstGeom prst="rect">
            <a:avLst/>
          </a:prstGeom>
          <a:noFill/>
          <a:ln>
            <a:noFill/>
          </a:ln>
          <a:scene3d>
            <a:camera prst="orthographicFront">
              <a:rot lat="1200000" lon="1800000" rev="0"/>
            </a:camera>
            <a:lightRig rig="threePt" dir="t"/>
          </a:scene3d>
          <a:sp3d/>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帮助中央红军渡江的</a:t>
            </a:r>
            <a:r>
              <a:rPr kumimoji="0" lang="en-US" altLang="zh-CN"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37</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名船工 </a:t>
            </a:r>
            <a:endPar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8" name="矩形 43013"/>
          <p:cNvSpPr>
            <a:spLocks noChangeArrowheads="1"/>
          </p:cNvSpPr>
          <p:nvPr/>
        </p:nvSpPr>
        <p:spPr bwMode="auto">
          <a:xfrm>
            <a:off x="1841633" y="5898078"/>
            <a:ext cx="6176963" cy="398462"/>
          </a:xfrm>
          <a:prstGeom prst="rect">
            <a:avLst/>
          </a:prstGeom>
          <a:noFill/>
          <a:ln>
            <a:noFill/>
          </a:ln>
          <a:scene3d>
            <a:camera prst="orthographicFront">
              <a:rot lat="0" lon="0" rev="0"/>
            </a:camera>
            <a:lightRig rig="threePt" dir="t"/>
          </a:scene3d>
          <a:sp3d>
            <a:bevelT w="50800"/>
          </a:sp3d>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中央红军皎平渡渡江指挥所（左为毛泽东居住的山洞） </a:t>
            </a:r>
            <a:endPar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ustDataLst>
      <p:tags r:id="rId4"/>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文本占位符 46088"/>
          <p:cNvSpPr>
            <a:spLocks noGrp="1"/>
          </p:cNvSpPr>
          <p:nvPr>
            <p:ph sz="half" idx="2"/>
          </p:nvPr>
        </p:nvSpPr>
        <p:spPr>
          <a:xfrm>
            <a:off x="5589588" y="2017713"/>
            <a:ext cx="3048000" cy="3810000"/>
          </a:xfrm>
          <a:solidFill>
            <a:schemeClr val="bg1"/>
          </a:solidFill>
          <a:ln>
            <a:solidFill>
              <a:srgbClr val="DA002A"/>
            </a:solidFill>
            <a:miter/>
          </a:ln>
          <a:effectLst>
            <a:outerShdw dist="107763" dir="2699999" algn="ctr" rotWithShape="0">
              <a:schemeClr val="bg2">
                <a:alpha val="50000"/>
              </a:schemeClr>
            </a:outerShdw>
          </a:effectLst>
        </p:spPr>
        <p:txBody>
          <a:bodyPr vert="horz" wrap="square" lIns="91440" tIns="45720" rIns="91440" bIns="45720" numCol="1" anchor="t" anchorCtr="0" compatLnSpc="1">
            <a:noAutofit/>
          </a:bodyPr>
          <a:lstStyle/>
          <a:p>
            <a:pPr marL="171450" marR="0" lvl="0" indent="-171450" algn="l" defTabSz="685800" rtl="0" eaLnBrk="1" fontAlgn="auto" latinLnBrk="0" hangingPunct="1">
              <a:lnSpc>
                <a:spcPct val="90000"/>
              </a:lnSpc>
              <a:spcBef>
                <a:spcPts val="0"/>
              </a:spcBef>
              <a:spcAft>
                <a:spcPts val="1000"/>
              </a:spcAft>
              <a:buClr>
                <a:srgbClr val="DA002A"/>
              </a:buClr>
              <a:buSzTx/>
              <a:buFont typeface="楷体_GB2312" panose="02010609030101010101" pitchFamily="49" charset="-122"/>
              <a:buChar char="☆"/>
              <a:defRPr/>
            </a:pP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1935</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年</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5 </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月</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12 </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日，党中央在会理城郊铁厂召开了政治局扩大会议。会议统一了领导核心的认识，强调了要团结一致，巩固了毛泽东在党和红军中的领导地位，维护了党和红军的团结。</a:t>
            </a:r>
            <a:r>
              <a:rPr kumimoji="0" lang="zh-CN" altLang="en-US" sz="2400" b="0" i="0" u="none" strike="noStrike" kern="1200" cap="none" spc="200" normalizeH="0" baseline="0" noProof="1">
                <a:ln>
                  <a:noFill/>
                </a:ln>
                <a:solidFill>
                  <a:srgbClr val="262626"/>
                </a:solidFill>
                <a:effectLst/>
                <a:uLnTx/>
                <a:uFillTx/>
                <a:latin typeface="Arial" panose="020B0604020202020204" pitchFamily="34" charset="0"/>
                <a:ea typeface="隶书" panose="02010509060101010101" pitchFamily="49" charset="-122"/>
                <a:cs typeface="+mn-cs"/>
              </a:rPr>
              <a:t> </a:t>
            </a:r>
            <a:endParaRPr kumimoji="0" lang="zh-CN" altLang="en-US" sz="2400" b="0" i="0" u="none" strike="noStrike" kern="1200" cap="none" spc="200" normalizeH="0" baseline="0" noProof="1">
              <a:ln>
                <a:noFill/>
              </a:ln>
              <a:solidFill>
                <a:srgbClr val="262626"/>
              </a:solidFill>
              <a:effectLst/>
              <a:uLnTx/>
              <a:uFillTx/>
              <a:latin typeface="Arial" panose="020B0604020202020204" pitchFamily="34" charset="0"/>
              <a:ea typeface="隶书" panose="02010509060101010101" pitchFamily="49" charset="-122"/>
              <a:cs typeface="+mn-cs"/>
            </a:endParaRPr>
          </a:p>
        </p:txBody>
      </p:sp>
      <p:pic>
        <p:nvPicPr>
          <p:cNvPr id="36866" name="图片 46090" descr="W020160808342321608119"/>
          <p:cNvPicPr>
            <a:picLocks noChangeAspect="1" noChangeArrowheads="1"/>
          </p:cNvPicPr>
          <p:nvPr/>
        </p:nvPicPr>
        <p:blipFill>
          <a:blip r:embed="rId1"/>
          <a:srcRect/>
          <a:stretch>
            <a:fillRect/>
          </a:stretch>
        </p:blipFill>
        <p:spPr bwMode="auto">
          <a:xfrm>
            <a:off x="457308" y="1578961"/>
            <a:ext cx="4038614" cy="2399600"/>
          </a:xfrm>
          <a:prstGeom prst="snip2DiagRect">
            <a:avLst>
              <a:gd name="adj1" fmla="val 31716"/>
              <a:gd name="adj2" fmla="val 16667"/>
            </a:avLst>
          </a:prstGeom>
          <a:noFill/>
          <a:ln>
            <a:noFill/>
          </a:ln>
        </p:spPr>
      </p:pic>
      <p:sp>
        <p:nvSpPr>
          <p:cNvPr id="102403" name="矩形 46091"/>
          <p:cNvSpPr/>
          <p:nvPr/>
        </p:nvSpPr>
        <p:spPr>
          <a:xfrm>
            <a:off x="4752975" y="1532573"/>
            <a:ext cx="457200" cy="2491740"/>
          </a:xfrm>
          <a:prstGeom prst="rect">
            <a:avLst/>
          </a:prstGeom>
          <a:noFill/>
          <a:ln w="9525" cap="flat" cmpd="sng">
            <a:solidFill>
              <a:srgbClr val="FF0000"/>
            </a:solidFill>
            <a:prstDash val="solid"/>
            <a:round/>
            <a:headEnd type="none" w="med" len="med"/>
            <a:tailEnd type="none" w="med" len="med"/>
          </a:ln>
        </p:spPr>
        <p:txBody>
          <a:bodyPr anchor="ctr">
            <a:spAutoFit/>
          </a:bodyPr>
          <a:p>
            <a:r>
              <a:rPr lang="zh-CN" altLang="en-US" sz="1200" dirty="0">
                <a:latin typeface="+mj-lt"/>
                <a:ea typeface="+mj-lt"/>
              </a:rPr>
              <a:t>中央红军会理会议会址纪念碑</a:t>
            </a:r>
            <a:r>
              <a:rPr lang="zh-CN" altLang="en-US"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sp>
        <p:nvSpPr>
          <p:cNvPr id="36868" name="标题 39937"/>
          <p:cNvSpPr>
            <a:spLocks noGrp="1"/>
          </p:cNvSpPr>
          <p:nvPr>
            <p:ph type="title"/>
          </p:nvPr>
        </p:nvSpPr>
        <p:spPr bwMode="auto">
          <a:xfrm>
            <a:off x="457835" y="558165"/>
            <a:ext cx="8361045" cy="645795"/>
          </a:xfrm>
          <a:effectLst/>
          <a:scene3d>
            <a:camera prst="orthographicFront"/>
            <a:lightRig rig="balanced" dir="t"/>
          </a:scene3d>
          <a:sp3d prstMaterial="plastic"/>
        </p:spPr>
        <p:txBody>
          <a:bodyPr vert="horz" wrap="square" lIns="91440" tIns="45720" rIns="91440" bIns="45720" numCol="1" rtlCol="0" anchor="t" anchorCtr="0" compatLnSpc="1">
            <a:noAutofit/>
          </a:bodyPr>
          <a:lstStyle/>
          <a:p>
            <a:pPr marL="0" marR="0" lvl="0" indent="0" algn="l" defTabSz="685800" rtl="0" eaLnBrk="1" fontAlgn="auto" latinLnBrk="0" hangingPunct="1">
              <a:lnSpc>
                <a:spcPct val="100000"/>
              </a:lnSpc>
              <a:spcBef>
                <a:spcPct val="0"/>
              </a:spcBef>
              <a:spcAft>
                <a:spcPct val="0"/>
              </a:spcAft>
              <a:buClr>
                <a:srgbClr val="FF0000"/>
              </a:buClr>
              <a:buSzTx/>
              <a:buFontTx/>
              <a:buNone/>
              <a:defRPr/>
            </a:pP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（二</a:t>
            </a: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 </a:t>
            </a: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会理会议—加强团结、维护党的领导</a:t>
            </a:r>
            <a:endPar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pic>
        <p:nvPicPr>
          <p:cNvPr id="6" name="图片 48140" descr="142604fxpnmkogpmpm2t1k"/>
          <p:cNvPicPr>
            <a:picLocks noChangeAspect="1" noChangeArrowheads="1"/>
          </p:cNvPicPr>
          <p:nvPr/>
        </p:nvPicPr>
        <p:blipFill>
          <a:blip r:embed="rId2"/>
          <a:srcRect/>
          <a:stretch>
            <a:fillRect/>
          </a:stretch>
        </p:blipFill>
        <p:spPr bwMode="auto">
          <a:xfrm>
            <a:off x="614437" y="4124433"/>
            <a:ext cx="3886262" cy="2514534"/>
          </a:xfrm>
          <a:prstGeom prst="snip2DiagRect">
            <a:avLst>
              <a:gd name="adj1" fmla="val 0"/>
              <a:gd name="adj2" fmla="val 31146"/>
            </a:avLst>
          </a:prstGeom>
          <a:noFill/>
          <a:ln>
            <a:noFill/>
          </a:ln>
        </p:spPr>
      </p:pic>
      <p:sp>
        <p:nvSpPr>
          <p:cNvPr id="102406" name="矩形 46091"/>
          <p:cNvSpPr/>
          <p:nvPr/>
        </p:nvSpPr>
        <p:spPr>
          <a:xfrm>
            <a:off x="4752975" y="4241959"/>
            <a:ext cx="457200" cy="1938020"/>
          </a:xfrm>
          <a:prstGeom prst="rect">
            <a:avLst/>
          </a:prstGeom>
          <a:noFill/>
          <a:ln w="9525" cap="flat" cmpd="sng">
            <a:solidFill>
              <a:srgbClr val="FF0000"/>
            </a:solidFill>
            <a:prstDash val="solid"/>
            <a:round/>
            <a:headEnd type="none" w="med" len="med"/>
            <a:tailEnd type="none" w="med" len="med"/>
          </a:ln>
        </p:spPr>
        <p:txBody>
          <a:bodyPr anchor="ctr">
            <a:spAutoFit/>
          </a:bodyPr>
          <a:p>
            <a:r>
              <a:rPr lang="zh-CN" altLang="en-US" sz="1200" dirty="0">
                <a:latin typeface="+mj-lt"/>
                <a:ea typeface="+mj-lt"/>
              </a:rPr>
              <a:t>中央红军会理会议会址</a:t>
            </a:r>
            <a:endParaRPr lang="zh-CN" altLang="en-US" sz="1200" dirty="0">
              <a:latin typeface="+mj-lt"/>
              <a:ea typeface="+mj-lt"/>
            </a:endParaRPr>
          </a:p>
        </p:txBody>
      </p:sp>
    </p:spTree>
    <p:custDataLst>
      <p:tags r:id="rId3"/>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5" name="矩形 54274"/>
          <p:cNvSpPr/>
          <p:nvPr/>
        </p:nvSpPr>
        <p:spPr>
          <a:xfrm>
            <a:off x="1600200" y="6045200"/>
            <a:ext cx="2316163" cy="520700"/>
          </a:xfrm>
          <a:prstGeom prst="rect">
            <a:avLst/>
          </a:prstGeom>
          <a:noFill/>
          <a:ln w="9525" cap="flat" cmpd="sng">
            <a:solidFill>
              <a:srgbClr val="7030A0"/>
            </a:solidFill>
            <a:prstDash val="solid"/>
            <a:round/>
            <a:headEnd type="none" w="med" len="med"/>
            <a:tailEnd type="none" w="med" len="med"/>
          </a:ln>
        </p:spPr>
        <p:txBody>
          <a:bodyPr wrap="none" anchor="ctr">
            <a:spAutoFit/>
          </a:bodyPr>
          <a:p>
            <a:r>
              <a:rPr lang="zh-CN" altLang="en-US" sz="2800" dirty="0">
                <a:latin typeface="微软雅黑" panose="020B0503020204020204" pitchFamily="34" charset="-122"/>
                <a:ea typeface="微软雅黑" panose="020B0503020204020204" pitchFamily="34" charset="-122"/>
              </a:rPr>
              <a:t>礼州会议会址</a:t>
            </a:r>
            <a:endParaRPr lang="zh-CN" altLang="en-US" sz="2800" dirty="0">
              <a:latin typeface="微软雅黑" panose="020B0503020204020204" pitchFamily="34" charset="-122"/>
              <a:ea typeface="微软雅黑" panose="020B0503020204020204" pitchFamily="34" charset="-122"/>
            </a:endParaRPr>
          </a:p>
        </p:txBody>
      </p:sp>
      <p:sp>
        <p:nvSpPr>
          <p:cNvPr id="4" name="文本占位符 54276"/>
          <p:cNvSpPr txBox="1"/>
          <p:nvPr/>
        </p:nvSpPr>
        <p:spPr>
          <a:xfrm>
            <a:off x="5791200" y="2438400"/>
            <a:ext cx="3049588" cy="4157663"/>
          </a:xfrm>
          <a:prstGeom prst="rect">
            <a:avLst/>
          </a:prstGeom>
          <a:solidFill>
            <a:schemeClr val="bg1"/>
          </a:solidFill>
          <a:ln>
            <a:solidFill>
              <a:srgbClr val="DA002A"/>
            </a:solidFill>
            <a:miter/>
          </a:ln>
          <a:effectLst>
            <a:outerShdw dist="107763" dir="2699999" algn="ctr" rotWithShape="0">
              <a:schemeClr val="bg2">
                <a:alpha val="50000"/>
              </a:schemeClr>
            </a:outerShdw>
          </a:effectLst>
        </p:spPr>
        <p:txBody>
          <a:bodyPr lIns="91440" tIns="45720" rIns="91440" bIns="45720"/>
          <a:lstStyle>
            <a:lvl1pPr marL="171450" indent="-171450" algn="l" defTabSz="685800" rtl="0" fontAlgn="base">
              <a:lnSpc>
                <a:spcPct val="130000"/>
              </a:lnSpc>
              <a:spcBef>
                <a:spcPct val="0"/>
              </a:spcBef>
              <a:spcAft>
                <a:spcPts val="1000"/>
              </a:spcAft>
              <a:buFont typeface="Arial" panose="020B0604020202020204" pitchFamily="34" charset="0"/>
              <a:buChar char="•"/>
              <a:defRPr sz="1200" kern="1200" spc="150">
                <a:solidFill>
                  <a:schemeClr val="tx1"/>
                </a:solidFill>
                <a:latin typeface="隶书" panose="02010509060101010101" pitchFamily="49" charset="-122"/>
                <a:ea typeface="隶书" panose="02010509060101010101" pitchFamily="49" charset="-122"/>
                <a:cs typeface="+mn-cs"/>
              </a:defRPr>
            </a:lvl1pPr>
            <a:lvl2pPr marL="5143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2pPr>
            <a:lvl3pPr marL="8572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3pPr>
            <a:lvl4pPr marL="12001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4pPr>
            <a:lvl5pPr marL="1543050" indent="-171450" algn="l" defTabSz="685800" rtl="0" fontAlgn="base">
              <a:lnSpc>
                <a:spcPct val="130000"/>
              </a:lnSpc>
              <a:spcBef>
                <a:spcPct val="0"/>
              </a:spcBef>
              <a:spcAft>
                <a:spcPts val="1000"/>
              </a:spcAft>
              <a:buFont typeface="Arial" panose="020B0604020202020204" pitchFamily="34" charset="0"/>
              <a:buChar char="•"/>
              <a:tabLst>
                <a:tab pos="1206500" algn="l"/>
              </a:tabLst>
              <a:defRPr sz="1200" kern="1200" spc="150">
                <a:solidFill>
                  <a:schemeClr val="tx1"/>
                </a:solidFill>
                <a:latin typeface="隶书" panose="02010509060101010101" pitchFamily="49" charset="-122"/>
                <a:ea typeface="隶书" panose="02010509060101010101" pitchFamily="49"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0"/>
              </a:spcBef>
              <a:spcAft>
                <a:spcPts val="1000"/>
              </a:spcAft>
              <a:buClr>
                <a:srgbClr val="DA002A"/>
              </a:buClr>
              <a:buSzTx/>
              <a:buFont typeface="楷体_GB2312" panose="02010609030101010101" pitchFamily="49" charset="-122"/>
              <a:buChar char="☆"/>
              <a:defRPr/>
            </a:pP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1935</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年</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5</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月</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21</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日，毛泽东等领导人在礼州田坝村土官庄的边家祠堂内召开了军事会议。在此次会议上确定了北上陕北的长征路线，也正是在这次会议后，中国工农红军正式提出了“长征”一词。</a:t>
            </a:r>
            <a:endPar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endParaRPr>
          </a:p>
        </p:txBody>
      </p:sp>
      <p:pic>
        <p:nvPicPr>
          <p:cNvPr id="5" name="图片 54278" descr="110903222948c7813547ba67a9"/>
          <p:cNvPicPr>
            <a:picLocks noChangeAspect="1" noChangeArrowheads="1"/>
          </p:cNvPicPr>
          <p:nvPr/>
        </p:nvPicPr>
        <p:blipFill>
          <a:blip r:embed="rId1"/>
          <a:srcRect/>
          <a:stretch>
            <a:fillRect/>
          </a:stretch>
        </p:blipFill>
        <p:spPr bwMode="auto">
          <a:xfrm>
            <a:off x="303244" y="1676446"/>
            <a:ext cx="5137129" cy="4019549"/>
          </a:xfrm>
          <a:prstGeom prst="foldedCorner">
            <a:avLst>
              <a:gd name="adj" fmla="val 25710"/>
            </a:avLst>
          </a:prstGeom>
          <a:noFill/>
          <a:ln>
            <a:noFill/>
          </a:ln>
        </p:spPr>
      </p:pic>
      <p:sp>
        <p:nvSpPr>
          <p:cNvPr id="6" name="标题 39937"/>
          <p:cNvSpPr txBox="1"/>
          <p:nvPr/>
        </p:nvSpPr>
        <p:spPr bwMode="auto">
          <a:xfrm>
            <a:off x="1981268" y="629162"/>
            <a:ext cx="5181464" cy="646053"/>
          </a:xfrm>
          <a:prstGeom prst="rect">
            <a:avLst/>
          </a:prstGeom>
          <a:noFill/>
          <a:ln>
            <a:noFill/>
          </a:ln>
        </p:spPr>
        <p:txBody>
          <a:bodyPr vert="horz" wrap="square" lIns="91440" tIns="45720" rIns="91440" bIns="45720" numCol="1" rtlCol="0" anchor="t" anchorCtr="0" compatLnSpc="1">
            <a:noAutofit/>
          </a:bodyPr>
          <a:lstStyle>
            <a:lvl1pPr marL="0" marR="0" lvl="0" algn="l" defTabSz="914400" rtl="0" eaLnBrk="1" fontAlgn="auto" latinLnBrk="0" hangingPunct="1">
              <a:lnSpc>
                <a:spcPct val="100000"/>
              </a:lnSpc>
              <a:spcBef>
                <a:spcPct val="0"/>
              </a:spcBef>
              <a:spcAft>
                <a:spcPct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vl2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2pPr>
            <a:lvl3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3pPr>
            <a:lvl4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4pPr>
            <a:lvl5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5pPr>
            <a:lvl6pPr marL="4572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6pPr>
            <a:lvl7pPr marL="9144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7pPr>
            <a:lvl8pPr marL="13716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8pPr>
            <a:lvl9pPr marL="18288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9pPr>
          </a:lstStyle>
          <a:p>
            <a:pPr marL="0" marR="0" lvl="0" indent="0" algn="l" defTabSz="685800" rtl="0" eaLnBrk="1" fontAlgn="auto" latinLnBrk="0" hangingPunct="1">
              <a:lnSpc>
                <a:spcPct val="100000"/>
              </a:lnSpc>
              <a:spcBef>
                <a:spcPct val="0"/>
              </a:spcBef>
              <a:spcAft>
                <a:spcPct val="0"/>
              </a:spcAft>
              <a:buClr>
                <a:srgbClr val="FF0000"/>
              </a:buClr>
              <a:buSzTx/>
              <a:buFontTx/>
              <a:buNone/>
              <a:defRPr/>
            </a:pP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三</a:t>
            </a: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 </a:t>
            </a: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泸沽分兵、礼州会议</a:t>
            </a:r>
            <a:endPar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标题 60418"/>
          <p:cNvSpPr>
            <a:spLocks noGrp="1"/>
          </p:cNvSpPr>
          <p:nvPr>
            <p:ph type="title"/>
          </p:nvPr>
        </p:nvSpPr>
        <p:spPr>
          <a:xfrm>
            <a:off x="1219200" y="609600"/>
            <a:ext cx="8229600" cy="1143000"/>
          </a:xfrm>
        </p:spPr>
        <p:txBody>
          <a:bodyPr vert="horz" wrap="square" lIns="91440" tIns="45720" rIns="91440" bIns="45720" numCol="1" rtlCol="0" anchor="t" anchorCtr="0" compatLnSpc="1">
            <a:noAutofit/>
          </a:bodyPr>
          <a:lstStyle/>
          <a:p>
            <a:pPr marL="0" marR="0" lvl="0" indent="0" algn="l" defTabSz="685800" rtl="0" eaLnBrk="1" fontAlgn="auto" latinLnBrk="0" hangingPunct="1">
              <a:lnSpc>
                <a:spcPct val="100000"/>
              </a:lnSpc>
              <a:spcBef>
                <a:spcPct val="0"/>
              </a:spcBef>
              <a:spcAft>
                <a:spcPct val="0"/>
              </a:spcAft>
              <a:buClr>
                <a:srgbClr val="FF0000"/>
              </a:buClr>
              <a:buSzTx/>
              <a:buFont typeface="楷体_GB2312" panose="02010609030101010101" pitchFamily="49" charset="-122"/>
              <a:buChar char="★"/>
              <a:defRPr/>
            </a:pPr>
            <a:r>
              <a:rPr kumimoji="0" lang="zh-CN" altLang="en-US"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礼州会议 </a:t>
            </a:r>
            <a:endParaRPr kumimoji="0" lang="zh-CN" altLang="en-US"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endParaRPr>
          </a:p>
        </p:txBody>
      </p:sp>
      <p:sp>
        <p:nvSpPr>
          <p:cNvPr id="104450" name="矩形 60419"/>
          <p:cNvSpPr/>
          <p:nvPr/>
        </p:nvSpPr>
        <p:spPr>
          <a:xfrm>
            <a:off x="1192213" y="6124575"/>
            <a:ext cx="2722562" cy="400050"/>
          </a:xfrm>
          <a:prstGeom prst="rect">
            <a:avLst/>
          </a:prstGeom>
          <a:noFill/>
          <a:ln w="9525">
            <a:noFill/>
          </a:ln>
        </p:spPr>
        <p:txBody>
          <a:bodyPr wrap="none" anchor="ctr">
            <a:spAutoFit/>
          </a:bodyPr>
          <a:p>
            <a:r>
              <a:rPr lang="zh-CN" altLang="en-US" sz="2000" dirty="0">
                <a:latin typeface="微软雅黑" panose="020B0503020204020204" pitchFamily="34" charset="-122"/>
                <a:ea typeface="微软雅黑" panose="020B0503020204020204" pitchFamily="34" charset="-122"/>
              </a:rPr>
              <a:t>红军在礼州西禅寺驻地</a:t>
            </a:r>
            <a:endParaRPr lang="zh-CN" altLang="en-US" sz="2000" dirty="0">
              <a:latin typeface="微软雅黑" panose="020B0503020204020204" pitchFamily="34" charset="-122"/>
              <a:ea typeface="微软雅黑" panose="020B0503020204020204" pitchFamily="34" charset="-122"/>
            </a:endParaRPr>
          </a:p>
        </p:txBody>
      </p:sp>
      <p:pic>
        <p:nvPicPr>
          <p:cNvPr id="39939" name="图片 60425" descr="315218_20131009234207711200_1"/>
          <p:cNvPicPr>
            <a:picLocks noChangeAspect="1" noChangeArrowheads="1"/>
          </p:cNvPicPr>
          <p:nvPr/>
        </p:nvPicPr>
        <p:blipFill>
          <a:blip r:embed="rId1"/>
          <a:srcRect b="4535"/>
          <a:stretch>
            <a:fillRect/>
          </a:stretch>
        </p:blipFill>
        <p:spPr bwMode="auto">
          <a:xfrm>
            <a:off x="267229" y="1752674"/>
            <a:ext cx="4571880" cy="3733672"/>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图片 59393" descr="hs29264"/>
          <p:cNvPicPr>
            <a:picLocks noChangeAspect="1" noChangeArrowheads="1"/>
          </p:cNvPicPr>
          <p:nvPr/>
        </p:nvPicPr>
        <p:blipFill>
          <a:blip r:embed="rId2"/>
          <a:srcRect/>
          <a:stretch>
            <a:fillRect/>
          </a:stretch>
        </p:blipFill>
        <p:spPr bwMode="auto">
          <a:xfrm>
            <a:off x="5095022" y="609673"/>
            <a:ext cx="3781748" cy="4256088"/>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04453" name="矩形 59395"/>
          <p:cNvSpPr/>
          <p:nvPr/>
        </p:nvSpPr>
        <p:spPr>
          <a:xfrm>
            <a:off x="5100638" y="5486400"/>
            <a:ext cx="3776662" cy="400050"/>
          </a:xfrm>
          <a:prstGeom prst="rect">
            <a:avLst/>
          </a:prstGeom>
          <a:noFill/>
          <a:ln w="9525">
            <a:noFill/>
          </a:ln>
        </p:spPr>
        <p:txBody>
          <a:bodyPr wrap="none" anchor="ctr">
            <a:spAutoFit/>
          </a:bodyPr>
          <a:p>
            <a:r>
              <a:rPr lang="zh-CN" altLang="en-US" sz="2000" dirty="0">
                <a:latin typeface="微软雅黑" panose="020B0503020204020204" pitchFamily="34" charset="-122"/>
                <a:ea typeface="微软雅黑" panose="020B0503020204020204" pitchFamily="34" charset="-122"/>
              </a:rPr>
              <a:t>红军在礼州期间，周恩来的住所</a:t>
            </a:r>
            <a:endParaRPr lang="zh-CN" altLang="en-US" sz="20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3" name="矩形 61446" descr="纸莎草纸"/>
          <p:cNvSpPr/>
          <p:nvPr/>
        </p:nvSpPr>
        <p:spPr>
          <a:xfrm>
            <a:off x="0" y="1447800"/>
            <a:ext cx="4495800" cy="3429000"/>
          </a:xfrm>
          <a:prstGeom prst="rect">
            <a:avLst/>
          </a:prstGeom>
          <a:blipFill rotWithShape="1">
            <a:blip r:embed="rId1"/>
          </a:blipFill>
          <a:ln w="9525">
            <a:noFill/>
          </a:ln>
          <a:effectLst>
            <a:outerShdw dist="107763" dir="2699999" algn="ctr" rotWithShape="0">
              <a:schemeClr val="bg2">
                <a:alpha val="50000"/>
              </a:schemeClr>
            </a:outerShdw>
          </a:effectLst>
        </p:spPr>
        <p:txBody>
          <a:bodyPr anchor="t"/>
          <a:p>
            <a:pPr>
              <a:lnSpc>
                <a:spcPct val="80000"/>
              </a:lnSpc>
              <a:spcBef>
                <a:spcPct val="20000"/>
              </a:spcBef>
            </a:pPr>
            <a:endParaRPr lang="zh-CN" altLang="en-US" dirty="0">
              <a:latin typeface="Arial" panose="020B0604020202020204" pitchFamily="34" charset="0"/>
              <a:ea typeface="宋体" panose="02010600030101010101" pitchFamily="2" charset="-122"/>
            </a:endParaRPr>
          </a:p>
        </p:txBody>
      </p:sp>
      <p:sp>
        <p:nvSpPr>
          <p:cNvPr id="41986" name="标题 61441"/>
          <p:cNvSpPr>
            <a:spLocks noGrp="1"/>
          </p:cNvSpPr>
          <p:nvPr>
            <p:ph type="title"/>
          </p:nvPr>
        </p:nvSpPr>
        <p:spPr>
          <a:xfrm>
            <a:off x="1066800" y="342900"/>
            <a:ext cx="8229600" cy="1143000"/>
          </a:xfrm>
        </p:spPr>
        <p:txBody>
          <a:bodyPr vert="horz" wrap="square" lIns="91440" tIns="45720" rIns="91440" bIns="45720" numCol="1" rtlCol="0" anchor="t" anchorCtr="0" compatLnSpc="1">
            <a:noAutofit/>
          </a:bodyPr>
          <a:lstStyle/>
          <a:p>
            <a:pPr marL="0" marR="0" lvl="0" indent="0" algn="l" defTabSz="685800" rtl="0" eaLnBrk="1" fontAlgn="auto" latinLnBrk="0" hangingPunct="1">
              <a:lnSpc>
                <a:spcPct val="100000"/>
              </a:lnSpc>
              <a:spcBef>
                <a:spcPct val="0"/>
              </a:spcBef>
              <a:spcAft>
                <a:spcPct val="0"/>
              </a:spcAft>
              <a:buClr>
                <a:srgbClr val="FF0000"/>
              </a:buClr>
              <a:buSzTx/>
              <a:buFont typeface="楷体_GB2312" panose="02010609030101010101" pitchFamily="49" charset="-122"/>
              <a:buChar char="★"/>
              <a:defRPr/>
            </a:pPr>
            <a:r>
              <a:rPr kumimoji="0" lang="en-US" altLang="zh-CN"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a:t>
            </a:r>
            <a:r>
              <a:rPr kumimoji="0" lang="zh-CN" altLang="en-US"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中国工农红军布告</a:t>
            </a:r>
            <a:r>
              <a:rPr kumimoji="0" lang="en-US" altLang="zh-CN"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 </a:t>
            </a:r>
            <a:endParaRPr kumimoji="0" lang="en-US" altLang="zh-CN" sz="40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endParaRPr>
          </a:p>
        </p:txBody>
      </p:sp>
      <p:sp>
        <p:nvSpPr>
          <p:cNvPr id="41987" name="文本占位符 61442"/>
          <p:cNvSpPr>
            <a:spLocks noGrp="1"/>
          </p:cNvSpPr>
          <p:nvPr>
            <p:ph idx="1"/>
          </p:nvPr>
        </p:nvSpPr>
        <p:spPr>
          <a:xfrm>
            <a:off x="4648200" y="1909763"/>
            <a:ext cx="4394200" cy="3886200"/>
          </a:xfrm>
          <a:solidFill>
            <a:schemeClr val="bg1"/>
          </a:solidFill>
          <a:ln>
            <a:solidFill>
              <a:srgbClr val="FF0000"/>
            </a:solidFill>
            <a:miter/>
          </a:ln>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1935</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年</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月</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23</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日红军先遣队抵达凉山冕宁县，到处张贴红军总司令朱德署名的</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中国工农红军布告</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宣传红军对待少数民族的态度和党的民族政策</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在彝区产生了重要影响。</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布告</a:t>
            </a:r>
            <a:r>
              <a:rPr kumimoji="0" lang="en-US" altLang="zh-CN"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400" b="0" i="0" u="none" strike="noStrike" kern="1200" cap="none" spc="200" normalizeH="0" baseline="0" noProof="1">
                <a:ln>
                  <a:noFill/>
                </a:ln>
                <a:solidFill>
                  <a:srgbClr val="7A001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还首次用了“红军万里长征”一语，从此“万里长征”一词很快流传开来，传遍全中国乃至全世界，成为革命年代使用频率最高的红色经典词汇。</a:t>
            </a:r>
            <a:r>
              <a:rPr kumimoji="0" lang="zh-CN" altLang="en-US" sz="2400" b="0" i="0" u="none" strike="noStrike" kern="1200" cap="none" spc="200" normalizeH="0" baseline="0" noProof="1">
                <a:ln>
                  <a:noFill/>
                </a:ln>
                <a:solidFill>
                  <a:srgbClr val="7A0017"/>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t> </a:t>
            </a:r>
            <a:endParaRPr kumimoji="0" lang="zh-CN" altLang="en-US" sz="2400" b="0" i="0" u="none" strike="noStrike" kern="1200" cap="none" spc="200" normalizeH="0" baseline="0" noProof="1">
              <a:ln>
                <a:noFill/>
              </a:ln>
              <a:solidFill>
                <a:srgbClr val="7A0017"/>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endParaRPr>
          </a:p>
        </p:txBody>
      </p:sp>
      <p:pic>
        <p:nvPicPr>
          <p:cNvPr id="105476" name="图片 61444" descr="d43d7ec7f6941909069515"/>
          <p:cNvPicPr>
            <a:picLocks noChangeAspect="1"/>
          </p:cNvPicPr>
          <p:nvPr/>
        </p:nvPicPr>
        <p:blipFill>
          <a:blip r:embed="rId2">
            <a:clrChange>
              <a:clrFrom>
                <a:srgbClr val="FEFFFA"/>
              </a:clrFrom>
              <a:clrTo>
                <a:srgbClr val="FEFFFA">
                  <a:alpha val="0"/>
                </a:srgbClr>
              </a:clrTo>
            </a:clrChange>
          </a:blip>
          <a:stretch>
            <a:fillRect/>
          </a:stretch>
        </p:blipFill>
        <p:spPr>
          <a:xfrm>
            <a:off x="3175" y="1589088"/>
            <a:ext cx="4343400" cy="3184525"/>
          </a:xfrm>
          <a:prstGeom prst="rect">
            <a:avLst/>
          </a:prstGeom>
          <a:noFill/>
          <a:ln w="9525">
            <a:noFill/>
          </a:ln>
          <a:effectLst>
            <a:outerShdw dist="107763" dir="2699999" algn="ctr" rotWithShape="0">
              <a:srgbClr val="808080">
                <a:alpha val="50000"/>
              </a:srgbClr>
            </a:outerShdw>
          </a:effectLst>
        </p:spPr>
      </p:pic>
      <p:sp>
        <p:nvSpPr>
          <p:cNvPr id="105477" name="矩形 61445"/>
          <p:cNvSpPr/>
          <p:nvPr/>
        </p:nvSpPr>
        <p:spPr>
          <a:xfrm>
            <a:off x="152400" y="4948238"/>
            <a:ext cx="4343400" cy="1200150"/>
          </a:xfrm>
          <a:prstGeom prst="rect">
            <a:avLst/>
          </a:prstGeom>
          <a:noFill/>
          <a:ln w="9525">
            <a:noFill/>
          </a:ln>
        </p:spPr>
        <p:txBody>
          <a:bodyPr anchor="ctr">
            <a:spAutoFit/>
          </a:bodyPr>
          <a:p>
            <a:r>
              <a:rPr lang="en-US" altLang="zh-CN" sz="1800" dirty="0">
                <a:latin typeface="微软雅黑" panose="020B0503020204020204" pitchFamily="34" charset="-122"/>
                <a:ea typeface="微软雅黑" panose="020B0503020204020204" pitchFamily="34" charset="-122"/>
              </a:rPr>
              <a:t>      1935</a:t>
            </a:r>
            <a:r>
              <a:rPr lang="zh-CN" altLang="en-US" sz="1800" dirty="0">
                <a:latin typeface="微软雅黑" panose="020B0503020204020204" pitchFamily="34" charset="-122"/>
                <a:ea typeface="微软雅黑" panose="020B0503020204020204" pitchFamily="34" charset="-122"/>
              </a:rPr>
              <a:t>年</a:t>
            </a:r>
            <a:r>
              <a:rPr lang="en-US" altLang="zh-CN" sz="1800" dirty="0">
                <a:latin typeface="微软雅黑" panose="020B0503020204020204" pitchFamily="34" charset="-122"/>
                <a:ea typeface="微软雅黑" panose="020B0503020204020204" pitchFamily="34" charset="-122"/>
              </a:rPr>
              <a:t>5</a:t>
            </a:r>
            <a:r>
              <a:rPr lang="zh-CN" altLang="en-US" sz="1800" dirty="0">
                <a:latin typeface="微软雅黑" panose="020B0503020204020204" pitchFamily="34" charset="-122"/>
                <a:ea typeface="微软雅黑" panose="020B0503020204020204" pitchFamily="34" charset="-122"/>
              </a:rPr>
              <a:t>月</a:t>
            </a:r>
            <a:r>
              <a:rPr lang="en-US" altLang="zh-CN" sz="1800" dirty="0">
                <a:latin typeface="微软雅黑" panose="020B0503020204020204" pitchFamily="34" charset="-122"/>
                <a:ea typeface="微软雅黑" panose="020B0503020204020204" pitchFamily="34" charset="-122"/>
              </a:rPr>
              <a:t>23</a:t>
            </a:r>
            <a:r>
              <a:rPr lang="zh-CN" altLang="en-US" sz="1800" dirty="0">
                <a:latin typeface="微软雅黑" panose="020B0503020204020204" pitchFamily="34" charset="-122"/>
                <a:ea typeface="微软雅黑" panose="020B0503020204020204" pitchFamily="34" charset="-122"/>
              </a:rPr>
              <a:t>日，中共中央以中国工农红军总司令朱德的名义发布的</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中国工农红军布告</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 四川省凉山彝族自治州档案馆馆藏 </a:t>
            </a:r>
            <a:endParaRPr lang="zh-CN" altLang="en-US" sz="18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CFDFE">
                <a:alpha val="100000"/>
              </a:srgbClr>
            </a:gs>
            <a:gs pos="74001">
              <a:srgbClr val="E0F1F2">
                <a:alpha val="100000"/>
              </a:srgbClr>
            </a:gs>
            <a:gs pos="83000">
              <a:srgbClr val="E0F1F2">
                <a:alpha val="100000"/>
              </a:srgbClr>
            </a:gs>
            <a:gs pos="100000">
              <a:srgbClr val="EBF6F7">
                <a:alpha val="100000"/>
              </a:srgbClr>
            </a:gs>
          </a:gsLst>
          <a:lin ang="5400000"/>
          <a:tileRect/>
        </a:gradFill>
        <a:effectLst/>
      </p:bgPr>
    </p:bg>
    <p:spTree>
      <p:nvGrpSpPr>
        <p:cNvPr id="1" name=""/>
        <p:cNvGrpSpPr/>
        <p:nvPr/>
      </p:nvGrpSpPr>
      <p:grpSpPr/>
      <p:pic>
        <p:nvPicPr>
          <p:cNvPr id="22530" name="图片 57353"/>
          <p:cNvPicPr>
            <a:picLocks noChangeAspect="1"/>
          </p:cNvPicPr>
          <p:nvPr/>
        </p:nvPicPr>
        <p:blipFill>
          <a:blip r:embed="rId1"/>
          <a:stretch>
            <a:fillRect/>
          </a:stretch>
        </p:blipFill>
        <p:spPr>
          <a:xfrm>
            <a:off x="0" y="436551"/>
            <a:ext cx="9155112" cy="5984875"/>
          </a:xfrm>
          <a:prstGeom prst="flowChartPunchedTape">
            <a:avLst/>
          </a:prstGeom>
          <a:noFill/>
          <a:ln w="9525">
            <a:noFill/>
          </a:ln>
        </p:spPr>
      </p:pic>
      <p:cxnSp>
        <p:nvCxnSpPr>
          <p:cNvPr id="2" name="直接连接符 1"/>
          <p:cNvCxnSpPr/>
          <p:nvPr>
            <p:custDataLst>
              <p:tags r:id="rId2"/>
            </p:custDataLst>
          </p:nvPr>
        </p:nvCxnSpPr>
        <p:spPr>
          <a:xfrm>
            <a:off x="5248275" y="1370013"/>
            <a:ext cx="57150" cy="411797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1650" y="442913"/>
            <a:ext cx="8140700" cy="442913"/>
          </a:xfrm>
        </p:spPr>
        <p:txBody>
          <a:bodyPr vert="horz" wrap="square" lIns="101600" tIns="38100" rIns="76200" bIns="38100" numCol="1" rtlCol="0" anchor="t" anchorCtr="0" compatLnSpc="1">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200" normalizeH="0" baseline="0" noProof="1">
              <a:ln>
                <a:noFill/>
              </a:ln>
              <a:solidFill>
                <a:schemeClr val="tx1"/>
              </a:solidFill>
              <a:effectLst/>
              <a:uLnTx/>
              <a:uFillTx/>
              <a:latin typeface="Arial" panose="020B0604020202020204" pitchFamily="34" charset="0"/>
              <a:ea typeface="隶书" panose="02010509060101010101" pitchFamily="49" charset="-122"/>
              <a:cs typeface="+mj-cs"/>
              <a:sym typeface="+mn-ea"/>
            </a:endParaRPr>
          </a:p>
        </p:txBody>
      </p:sp>
      <p:pic>
        <p:nvPicPr>
          <p:cNvPr id="3" name="图片 70660" descr="t01bb893bbe5ebecc63"/>
          <p:cNvPicPr>
            <a:picLocks noChangeAspect="1" noChangeArrowheads="1"/>
          </p:cNvPicPr>
          <p:nvPr/>
        </p:nvPicPr>
        <p:blipFill>
          <a:blip r:embed="rId1"/>
          <a:srcRect/>
          <a:stretch>
            <a:fillRect/>
          </a:stretch>
        </p:blipFill>
        <p:spPr bwMode="auto">
          <a:xfrm>
            <a:off x="762099" y="1371653"/>
            <a:ext cx="4190890" cy="480047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7523" name="矩形 70662"/>
          <p:cNvSpPr/>
          <p:nvPr/>
        </p:nvSpPr>
        <p:spPr>
          <a:xfrm>
            <a:off x="1295400" y="6334125"/>
            <a:ext cx="2214563" cy="336550"/>
          </a:xfrm>
          <a:prstGeom prst="rect">
            <a:avLst/>
          </a:prstGeom>
          <a:noFill/>
          <a:ln w="9525">
            <a:noFill/>
          </a:ln>
        </p:spPr>
        <p:txBody>
          <a:bodyPr wrap="none" anchor="t">
            <a:spAutoFit/>
          </a:bodyPr>
          <a:p>
            <a:pPr marL="342900" indent="-342900">
              <a:lnSpc>
                <a:spcPct val="80000"/>
              </a:lnSpc>
              <a:spcBef>
                <a:spcPct val="20000"/>
              </a:spcBef>
            </a:pPr>
            <a:r>
              <a:rPr lang="zh-CN" altLang="en-US" sz="2000" dirty="0">
                <a:solidFill>
                  <a:schemeClr val="tx2"/>
                </a:solidFill>
                <a:latin typeface="微软雅黑" panose="020B0503020204020204" pitchFamily="34" charset="-122"/>
                <a:ea typeface="微软雅黑" panose="020B0503020204020204" pitchFamily="34" charset="-122"/>
              </a:rPr>
              <a:t>冕宁县革命委员会</a:t>
            </a:r>
            <a:endParaRPr lang="zh-CN" altLang="en-US" sz="2000" dirty="0">
              <a:solidFill>
                <a:schemeClr val="tx2"/>
              </a:solidFill>
              <a:latin typeface="微软雅黑" panose="020B0503020204020204" pitchFamily="34" charset="-122"/>
              <a:ea typeface="微软雅黑" panose="020B0503020204020204" pitchFamily="34" charset="-122"/>
            </a:endParaRPr>
          </a:p>
        </p:txBody>
      </p:sp>
      <p:pic>
        <p:nvPicPr>
          <p:cNvPr id="5" name="图片 70664" descr="t012f1d787013b06576"/>
          <p:cNvPicPr>
            <a:picLocks noChangeAspect="1" noChangeArrowheads="1"/>
          </p:cNvPicPr>
          <p:nvPr/>
        </p:nvPicPr>
        <p:blipFill>
          <a:blip r:embed="rId2"/>
          <a:srcRect/>
          <a:stretch>
            <a:fillRect/>
          </a:stretch>
        </p:blipFill>
        <p:spPr bwMode="auto">
          <a:xfrm>
            <a:off x="5038627" y="2209832"/>
            <a:ext cx="3648064" cy="372427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7525" name="矩形 71683"/>
          <p:cNvSpPr/>
          <p:nvPr/>
        </p:nvSpPr>
        <p:spPr>
          <a:xfrm>
            <a:off x="5562600" y="6307138"/>
            <a:ext cx="2216150" cy="336550"/>
          </a:xfrm>
          <a:prstGeom prst="rect">
            <a:avLst/>
          </a:prstGeom>
          <a:noFill/>
          <a:ln w="9525">
            <a:noFill/>
          </a:ln>
        </p:spPr>
        <p:txBody>
          <a:bodyPr wrap="none" anchor="t">
            <a:spAutoFit/>
          </a:bodyPr>
          <a:p>
            <a:pPr marL="342900" indent="-342900">
              <a:lnSpc>
                <a:spcPct val="80000"/>
              </a:lnSpc>
              <a:spcBef>
                <a:spcPct val="20000"/>
              </a:spcBef>
            </a:pPr>
            <a:r>
              <a:rPr lang="zh-CN" altLang="en-US" sz="2000" dirty="0">
                <a:solidFill>
                  <a:schemeClr val="tx2"/>
                </a:solidFill>
                <a:latin typeface="微软雅黑" panose="020B0503020204020204" pitchFamily="34" charset="-122"/>
                <a:ea typeface="微软雅黑" panose="020B0503020204020204" pitchFamily="34" charset="-122"/>
              </a:rPr>
              <a:t>冕宁县抗捐军战士</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7" name="标题 70661"/>
          <p:cNvSpPr txBox="1"/>
          <p:nvPr/>
        </p:nvSpPr>
        <p:spPr bwMode="auto">
          <a:xfrm>
            <a:off x="381000" y="314325"/>
            <a:ext cx="8661400" cy="1143000"/>
          </a:xfrm>
          <a:prstGeom prst="rect">
            <a:avLst/>
          </a:prstGeom>
          <a:noFill/>
          <a:ln>
            <a:noFill/>
          </a:ln>
        </p:spPr>
        <p:txBody>
          <a:bodyPr vert="horz" wrap="square" lIns="91440" tIns="45720" rIns="91440" bIns="45720" numCol="1" rtlCol="0" anchor="t" anchorCtr="0" compatLnSpc="1">
            <a:noAutofit/>
          </a:bodyPr>
          <a:lstStyle>
            <a:lvl1pPr marL="0" marR="0" lvl="0" algn="l" defTabSz="914400" rtl="0" eaLnBrk="1" fontAlgn="auto" latinLnBrk="0" hangingPunct="1">
              <a:lnSpc>
                <a:spcPct val="100000"/>
              </a:lnSpc>
              <a:spcBef>
                <a:spcPct val="0"/>
              </a:spcBef>
              <a:spcAft>
                <a:spcPct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vl2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2pPr>
            <a:lvl3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3pPr>
            <a:lvl4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4pPr>
            <a:lvl5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5pPr>
            <a:lvl6pPr marL="4572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6pPr>
            <a:lvl7pPr marL="9144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7pPr>
            <a:lvl8pPr marL="13716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8pPr>
            <a:lvl9pPr marL="18288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9pPr>
          </a:lstStyle>
          <a:p>
            <a:pPr marL="0" marR="0" lvl="0" indent="0" algn="l" defTabSz="685800" rtl="0" eaLnBrk="1" fontAlgn="auto" latinLnBrk="0" hangingPunct="1">
              <a:lnSpc>
                <a:spcPct val="100000"/>
              </a:lnSpc>
              <a:spcBef>
                <a:spcPct val="0"/>
              </a:spcBef>
              <a:spcAft>
                <a:spcPct val="0"/>
              </a:spcAft>
              <a:buClr>
                <a:srgbClr val="FF0000"/>
              </a:buClr>
              <a:buSzTx/>
              <a:buFont typeface="楷体_GB2312" panose="02010609030101010101" pitchFamily="49" charset="-122"/>
              <a:buChar char="★"/>
              <a:defRPr/>
            </a:pPr>
            <a:r>
              <a:rPr kumimoji="0" lang="zh-CN" altLang="en-US" sz="36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“冕宁县革命委员会”红色政权 </a:t>
            </a:r>
            <a:endParaRPr kumimoji="0" lang="zh-CN" altLang="en-US" sz="36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058" name="图片 72709" descr="2010311185227875848"/>
          <p:cNvPicPr>
            <a:picLocks noChangeAspect="1" noChangeArrowheads="1"/>
          </p:cNvPicPr>
          <p:nvPr/>
        </p:nvPicPr>
        <p:blipFill>
          <a:blip r:embed="rId1"/>
          <a:srcRect/>
          <a:stretch>
            <a:fillRect/>
          </a:stretch>
        </p:blipFill>
        <p:spPr bwMode="auto">
          <a:xfrm>
            <a:off x="228714" y="1443038"/>
            <a:ext cx="4418605" cy="4271902"/>
          </a:xfrm>
          <a:prstGeom prst="round2DiagRect">
            <a:avLst>
              <a:gd name="adj1" fmla="val 41756"/>
              <a:gd name="adj2" fmla="val 0"/>
            </a:avLst>
          </a:prstGeom>
          <a:noFill/>
          <a:ln>
            <a:noFill/>
          </a:ln>
        </p:spPr>
      </p:pic>
      <p:sp>
        <p:nvSpPr>
          <p:cNvPr id="45059" name="文本占位符 72712"/>
          <p:cNvSpPr>
            <a:spLocks noGrp="1"/>
          </p:cNvSpPr>
          <p:nvPr>
            <p:ph sz="half" idx="1"/>
          </p:nvPr>
        </p:nvSpPr>
        <p:spPr>
          <a:xfrm>
            <a:off x="4800600" y="1443038"/>
            <a:ext cx="4229100" cy="4805363"/>
          </a:xfrm>
          <a:solidFill>
            <a:schemeClr val="bg1"/>
          </a:solidFill>
          <a:ln>
            <a:solidFill>
              <a:srgbClr val="FF0000"/>
            </a:solidFill>
            <a:miter/>
          </a:ln>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r>
              <a:rPr kumimoji="0" lang="en-US" altLang="zh-CN"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1935</a:t>
            </a:r>
            <a:r>
              <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年</a:t>
            </a:r>
            <a:r>
              <a:rPr kumimoji="0" lang="en-US" altLang="zh-CN"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a:t>
            </a:r>
            <a:r>
              <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月</a:t>
            </a:r>
            <a:r>
              <a:rPr kumimoji="0" lang="en-US" altLang="zh-CN"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22</a:t>
            </a:r>
            <a:r>
              <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日，红军先遣司令刘伯承与彝族果基家支头人果基小叶丹彝海边见面，按照彝族习俗，同饮鸡血酒，对天盟誓，结为兄弟，称为“彝海结盟”。 </a:t>
            </a:r>
            <a:endPar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endParaRPr kumimoji="0" lang="en-US" altLang="zh-CN"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r>
              <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“彝海结盟”对红军长征摆脱敌人围追堵截起关键作用。</a:t>
            </a:r>
            <a:endPar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endParaRPr kumimoji="0" lang="en-US" altLang="zh-CN"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r>
              <a:rPr kumimoji="0" lang="zh-CN" altLang="en-US" sz="2400" b="0"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“彝海结盟”是党的民族政策实践的光辉典范</a:t>
            </a:r>
            <a:r>
              <a:rPr kumimoji="0" lang="zh-CN" altLang="en-US" sz="2400" b="0" i="0" u="none" strike="noStrike" kern="1200" cap="none" spc="200" normalizeH="0" baseline="0" noProof="1">
                <a:ln>
                  <a:noFill/>
                </a:ln>
                <a:solidFill>
                  <a:srgbClr val="262626"/>
                </a:solidFill>
                <a:effectLst/>
                <a:uLnTx/>
                <a:uFillTx/>
                <a:latin typeface="Arial" panose="020B0604020202020204" pitchFamily="34" charset="0"/>
                <a:ea typeface="隶书" panose="02010509060101010101" pitchFamily="49" charset="-122"/>
                <a:cs typeface="+mn-cs"/>
                <a:sym typeface="微软雅黑" panose="020B0503020204020204" pitchFamily="34" charset="-122"/>
              </a:rPr>
              <a:t>。 </a:t>
            </a:r>
            <a:endParaRPr kumimoji="0" lang="zh-CN" altLang="en-US" sz="2400" b="0" i="0" u="none" strike="noStrike" kern="1200" cap="none" spc="200" normalizeH="0" baseline="0" noProof="1">
              <a:ln>
                <a:noFill/>
              </a:ln>
              <a:solidFill>
                <a:srgbClr val="262626"/>
              </a:solidFill>
              <a:effectLst/>
              <a:uLnTx/>
              <a:uFillTx/>
              <a:latin typeface="Arial" panose="020B0604020202020204" pitchFamily="34" charset="0"/>
              <a:ea typeface="隶书" panose="02010509060101010101" pitchFamily="49" charset="-122"/>
              <a:cs typeface="+mn-cs"/>
              <a:sym typeface="微软雅黑" panose="020B0503020204020204" pitchFamily="34" charset="-122"/>
            </a:endParaRPr>
          </a:p>
        </p:txBody>
      </p:sp>
      <p:sp>
        <p:nvSpPr>
          <p:cNvPr id="108547" name="矩形 72713"/>
          <p:cNvSpPr/>
          <p:nvPr/>
        </p:nvSpPr>
        <p:spPr>
          <a:xfrm>
            <a:off x="228600" y="5880100"/>
            <a:ext cx="4418013" cy="368300"/>
          </a:xfrm>
          <a:prstGeom prst="rect">
            <a:avLst/>
          </a:prstGeom>
          <a:noFill/>
          <a:ln w="9525">
            <a:noFill/>
          </a:ln>
        </p:spPr>
        <p:txBody>
          <a:bodyPr anchor="ctr">
            <a:spAutoFit/>
          </a:bodyPr>
          <a:p>
            <a:r>
              <a:rPr lang="zh-CN" altLang="en-US" sz="1800" dirty="0">
                <a:latin typeface="微软雅黑" panose="020B0503020204020204" pitchFamily="34" charset="-122"/>
                <a:ea typeface="微软雅黑" panose="020B0503020204020204" pitchFamily="34" charset="-122"/>
              </a:rPr>
              <a:t>彝海结盟地点位于凉山州冕宁县彝海乡</a:t>
            </a:r>
            <a:r>
              <a:rPr lang="zh-CN" altLang="en-US" sz="1800" dirty="0">
                <a:latin typeface="Arial" panose="020B0604020202020204" pitchFamily="34" charset="0"/>
                <a:ea typeface="宋体" panose="02010600030101010101" pitchFamily="2" charset="-122"/>
              </a:rPr>
              <a:t> </a:t>
            </a:r>
            <a:endParaRPr lang="zh-CN" altLang="en-US" sz="1800" dirty="0">
              <a:latin typeface="Arial" panose="020B0604020202020204" pitchFamily="34" charset="0"/>
              <a:ea typeface="宋体" panose="02010600030101010101" pitchFamily="2" charset="-122"/>
            </a:endParaRPr>
          </a:p>
        </p:txBody>
      </p:sp>
      <p:sp>
        <p:nvSpPr>
          <p:cNvPr id="7" name="标题 39937"/>
          <p:cNvSpPr txBox="1"/>
          <p:nvPr/>
        </p:nvSpPr>
        <p:spPr bwMode="auto">
          <a:xfrm>
            <a:off x="2457450" y="497007"/>
            <a:ext cx="4229100" cy="646053"/>
          </a:xfrm>
          <a:prstGeom prst="rect">
            <a:avLst/>
          </a:prstGeom>
          <a:noFill/>
          <a:ln>
            <a:noFill/>
          </a:ln>
        </p:spPr>
        <p:txBody>
          <a:bodyPr vert="horz" wrap="square" lIns="91440" tIns="45720" rIns="91440" bIns="45720" numCol="1" rtlCol="0" anchor="t" anchorCtr="0" compatLnSpc="1">
            <a:noAutofit/>
          </a:bodyPr>
          <a:lstStyle>
            <a:lvl1pPr marL="0" marR="0" lvl="0" algn="l" defTabSz="914400" rtl="0" eaLnBrk="1" fontAlgn="auto" latinLnBrk="0" hangingPunct="1">
              <a:lnSpc>
                <a:spcPct val="100000"/>
              </a:lnSpc>
              <a:spcBef>
                <a:spcPct val="0"/>
              </a:spcBef>
              <a:spcAft>
                <a:spcPct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vl2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2pPr>
            <a:lvl3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3pPr>
            <a:lvl4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4pPr>
            <a:lvl5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5pPr>
            <a:lvl6pPr marL="4572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6pPr>
            <a:lvl7pPr marL="9144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7pPr>
            <a:lvl8pPr marL="13716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8pPr>
            <a:lvl9pPr marL="18288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9pPr>
          </a:lstStyle>
          <a:p>
            <a:pPr marL="0" marR="0" lvl="0" indent="0" algn="l" defTabSz="685800" rtl="0" eaLnBrk="1" fontAlgn="auto" latinLnBrk="0" hangingPunct="1">
              <a:lnSpc>
                <a:spcPct val="100000"/>
              </a:lnSpc>
              <a:spcBef>
                <a:spcPct val="0"/>
              </a:spcBef>
              <a:spcAft>
                <a:spcPct val="0"/>
              </a:spcAft>
              <a:buClr>
                <a:srgbClr val="FF0000"/>
              </a:buClr>
              <a:buSzTx/>
              <a:buFontTx/>
              <a:buNone/>
              <a:defRPr/>
            </a:pP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四</a:t>
            </a: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 </a:t>
            </a:r>
            <a:r>
              <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rPr>
              <a:t>彝海结盟民族情</a:t>
            </a:r>
            <a:endPar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Tree>
    <p:custDataLst>
      <p:tags r:id="rId2"/>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69" name="矩形 74755"/>
          <p:cNvSpPr/>
          <p:nvPr/>
        </p:nvSpPr>
        <p:spPr>
          <a:xfrm>
            <a:off x="3549650" y="4545013"/>
            <a:ext cx="5262563" cy="1323975"/>
          </a:xfrm>
          <a:prstGeom prst="rect">
            <a:avLst/>
          </a:prstGeom>
          <a:solidFill>
            <a:schemeClr val="bg1"/>
          </a:solidFill>
          <a:ln w="9525" cap="flat" cmpd="sng">
            <a:solidFill>
              <a:srgbClr val="FF0000"/>
            </a:solidFill>
            <a:prstDash val="solid"/>
            <a:miter/>
            <a:headEnd type="none" w="med" len="med"/>
            <a:tailEnd type="none" w="med" len="med"/>
          </a:ln>
          <a:effectLst>
            <a:outerShdw dist="107763" dir="2699999" algn="ctr" rotWithShape="0">
              <a:schemeClr val="bg2">
                <a:alpha val="50000"/>
              </a:schemeClr>
            </a:outerShdw>
          </a:effectLst>
        </p:spPr>
        <p:txBody>
          <a:bodyPr anchor="ctr">
            <a:spAutoFit/>
          </a:bodyPr>
          <a:p>
            <a:pPr indent="76200"/>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中国夷民红军沽鸡支队</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红旗是刘伯承在彝海结盟时授予小叶丹的，他委任小叶丹作支队长，成立了第一支彝族革命武装</a:t>
            </a:r>
            <a:r>
              <a:rPr lang="en-US" altLang="zh-CN" sz="2000" dirty="0">
                <a:latin typeface="Arial" panose="020B0604020202020204" pitchFamily="34" charset="0"/>
                <a:ea typeface="宋体" panose="02010600030101010101" pitchFamily="2" charset="-122"/>
              </a:rPr>
              <a:t>——</a:t>
            </a:r>
            <a:r>
              <a:rPr lang="zh-CN" altLang="en-US" sz="2000" b="1" dirty="0">
                <a:solidFill>
                  <a:srgbClr val="C00000"/>
                </a:solidFill>
                <a:latin typeface="微软雅黑" panose="020B0503020204020204" pitchFamily="34" charset="-122"/>
                <a:ea typeface="微软雅黑" panose="020B0503020204020204" pitchFamily="34" charset="-122"/>
              </a:rPr>
              <a:t>中国夷民红军沽鸡支队</a:t>
            </a: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p:txBody>
      </p:sp>
      <p:sp>
        <p:nvSpPr>
          <p:cNvPr id="47106" name="标题 74756"/>
          <p:cNvSpPr>
            <a:spLocks noGrp="1"/>
          </p:cNvSpPr>
          <p:nvPr>
            <p:ph type="title"/>
          </p:nvPr>
        </p:nvSpPr>
        <p:spPr>
          <a:xfrm>
            <a:off x="1014413" y="381000"/>
            <a:ext cx="2719388" cy="609600"/>
          </a:xfrm>
        </p:spPr>
        <p:txBody>
          <a:bodyPr vert="horz" wrap="square" lIns="91440" tIns="45720" rIns="91440" bIns="45720" numCol="1" rtlCol="0" anchor="t" anchorCtr="0" compatLnSpc="1">
            <a:noAutofit/>
          </a:bodyPr>
          <a:lstStyle/>
          <a:p>
            <a:pPr marL="0" marR="0" lvl="0" indent="0" algn="l" defTabSz="685800" rtl="0" eaLnBrk="1" fontAlgn="auto" latinLnBrk="0" hangingPunct="1">
              <a:lnSpc>
                <a:spcPct val="100000"/>
              </a:lnSpc>
              <a:spcBef>
                <a:spcPct val="0"/>
              </a:spcBef>
              <a:spcAft>
                <a:spcPct val="0"/>
              </a:spcAft>
              <a:buClr>
                <a:srgbClr val="FF0000"/>
              </a:buClr>
              <a:buSzTx/>
              <a:buFont typeface="楷体_GB2312" panose="02010609030101010101" pitchFamily="49" charset="-122"/>
              <a:buChar char="★"/>
              <a:defRPr/>
            </a:pPr>
            <a:r>
              <a:rPr kumimoji="0" lang="zh-CN" altLang="en-US" sz="3600" b="1" i="0" u="none" strike="noStrike" kern="1200" cap="none" spc="200" normalizeH="0" baseline="0" noProof="1">
                <a:ln>
                  <a:noFill/>
                </a:ln>
                <a:solidFill>
                  <a:srgbClr val="FF0000"/>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彝海结盟</a:t>
            </a:r>
            <a:r>
              <a:rPr kumimoji="0" lang="zh-CN" altLang="en-US" sz="20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rPr>
              <a:t> </a:t>
            </a:r>
            <a:endParaRPr kumimoji="0" lang="zh-CN" altLang="en-US" sz="20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j-cs"/>
              <a:sym typeface="微软雅黑" panose="020B0503020204020204" pitchFamily="34" charset="-122"/>
            </a:endParaRPr>
          </a:p>
        </p:txBody>
      </p:sp>
      <p:pic>
        <p:nvPicPr>
          <p:cNvPr id="47107" name="图片 74758" descr="28-587758-1"/>
          <p:cNvPicPr>
            <a:picLocks noChangeAspect="1" noChangeArrowheads="1"/>
          </p:cNvPicPr>
          <p:nvPr/>
        </p:nvPicPr>
        <p:blipFill>
          <a:blip r:embed="rId1"/>
          <a:srcRect/>
          <a:stretch>
            <a:fillRect/>
          </a:stretch>
        </p:blipFill>
        <p:spPr bwMode="auto">
          <a:xfrm rot="21385141">
            <a:off x="-34294" y="2923847"/>
            <a:ext cx="3465513" cy="3886201"/>
          </a:xfrm>
          <a:prstGeom prst="roundRect">
            <a:avLst>
              <a:gd name="adj" fmla="val 50000"/>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图片 1"/>
          <p:cNvPicPr>
            <a:picLocks noChangeAspect="1" noChangeArrowheads="1"/>
          </p:cNvPicPr>
          <p:nvPr/>
        </p:nvPicPr>
        <p:blipFill>
          <a:blip r:embed="rId2"/>
          <a:srcRect/>
          <a:stretch>
            <a:fillRect/>
          </a:stretch>
        </p:blipFill>
        <p:spPr bwMode="auto">
          <a:xfrm>
            <a:off x="4331334" y="304881"/>
            <a:ext cx="4611949" cy="360308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09573" name="矩形 74755"/>
          <p:cNvSpPr/>
          <p:nvPr/>
        </p:nvSpPr>
        <p:spPr>
          <a:xfrm>
            <a:off x="122238" y="1600200"/>
            <a:ext cx="3810000" cy="1323975"/>
          </a:xfrm>
          <a:prstGeom prst="rect">
            <a:avLst/>
          </a:prstGeom>
          <a:solidFill>
            <a:schemeClr val="bg1"/>
          </a:solidFill>
          <a:ln w="9525" cap="flat" cmpd="sng">
            <a:solidFill>
              <a:srgbClr val="FF0000"/>
            </a:solidFill>
            <a:prstDash val="solid"/>
            <a:miter/>
            <a:headEnd type="none" w="med" len="med"/>
            <a:tailEnd type="none" w="med" len="med"/>
          </a:ln>
          <a:effectLst>
            <a:outerShdw dist="107763" dir="2699999" algn="ctr" rotWithShape="0">
              <a:schemeClr val="bg2">
                <a:alpha val="50000"/>
              </a:schemeClr>
            </a:outerShdw>
          </a:effectLst>
        </p:spPr>
        <p:txBody>
          <a:bodyPr anchor="ctr">
            <a:spAutoFit/>
          </a:bodyPr>
          <a:p>
            <a:pPr indent="76200"/>
            <a:r>
              <a:rPr lang="zh-CN" altLang="en-US" sz="2000" dirty="0">
                <a:latin typeface="微软雅黑" panose="020B0503020204020204" pitchFamily="34" charset="-122"/>
                <a:ea typeface="微软雅黑" panose="020B0503020204020204" pitchFamily="34" charset="-122"/>
              </a:rPr>
              <a:t>      彝海结盟纪念碑，纪念碑群像由刘伯承、聂荣臻、果基小叶丹和彝族代表沙马尔各四人组成，再现彝海结盟场景。 </a:t>
            </a:r>
            <a:endParaRPr lang="zh-CN" altLang="en-US" sz="20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0593" name="图片 3"/>
          <p:cNvPicPr>
            <a:picLocks noChangeAspect="1"/>
          </p:cNvPicPr>
          <p:nvPr/>
        </p:nvPicPr>
        <p:blipFill>
          <a:blip r:embed="rId1"/>
          <a:stretch>
            <a:fillRect/>
          </a:stretch>
        </p:blipFill>
        <p:spPr>
          <a:xfrm>
            <a:off x="1066800" y="1676400"/>
            <a:ext cx="6911975" cy="4241800"/>
          </a:xfrm>
          <a:prstGeom prst="rect">
            <a:avLst/>
          </a:prstGeom>
          <a:noFill/>
          <a:ln w="9525">
            <a:noFill/>
          </a:ln>
        </p:spPr>
      </p:pic>
      <p:sp>
        <p:nvSpPr>
          <p:cNvPr id="4" name="标题 39937"/>
          <p:cNvSpPr txBox="1"/>
          <p:nvPr/>
        </p:nvSpPr>
        <p:spPr bwMode="auto">
          <a:xfrm>
            <a:off x="1495477" y="685872"/>
            <a:ext cx="6153044" cy="646053"/>
          </a:xfrm>
          <a:prstGeom prst="rect">
            <a:avLst/>
          </a:prstGeom>
          <a:noFill/>
          <a:ln>
            <a:noFill/>
          </a:ln>
        </p:spPr>
        <p:txBody>
          <a:bodyPr vert="horz" wrap="square" lIns="91440" tIns="45720" rIns="91440" bIns="45720" numCol="1" rtlCol="0" anchor="t" anchorCtr="0" compatLnSpc="1">
            <a:noAutofit/>
          </a:bodyPr>
          <a:lstStyle>
            <a:lvl1pPr marL="0" marR="0" lvl="0" algn="l" defTabSz="914400" rtl="0" eaLnBrk="1" fontAlgn="auto" latinLnBrk="0" hangingPunct="1">
              <a:lnSpc>
                <a:spcPct val="100000"/>
              </a:lnSpc>
              <a:spcBef>
                <a:spcPct val="0"/>
              </a:spcBef>
              <a:spcAft>
                <a:spcPct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vl2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2pPr>
            <a:lvl3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3pPr>
            <a:lvl4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4pPr>
            <a:lvl5pPr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5pPr>
            <a:lvl6pPr marL="4572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6pPr>
            <a:lvl7pPr marL="9144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7pPr>
            <a:lvl8pPr marL="13716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8pPr>
            <a:lvl9pPr marL="1828800" algn="l" defTabSz="685800" rtl="0" fontAlgn="base">
              <a:spcBef>
                <a:spcPct val="0"/>
              </a:spcBef>
              <a:spcAft>
                <a:spcPct val="0"/>
              </a:spcAft>
              <a:defRPr b="1">
                <a:solidFill>
                  <a:schemeClr val="tx1"/>
                </a:solidFill>
                <a:latin typeface="隶书" panose="02010509060101010101" pitchFamily="49" charset="-122"/>
                <a:ea typeface="隶书" panose="02010509060101010101" pitchFamily="49"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mn-ea"/>
              </a:rPr>
              <a:t>(</a:t>
            </a:r>
            <a:r>
              <a:rPr kumimoji="0" lang="zh-CN"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mn-ea"/>
              </a:rPr>
              <a:t>五</a:t>
            </a:r>
            <a:r>
              <a:rPr kumimoji="0" lang="en-US"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mn-ea"/>
              </a:rPr>
              <a:t>) </a:t>
            </a:r>
            <a:r>
              <a:rPr kumimoji="0" lang="zh-CN" altLang="zh-CN"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mn-ea"/>
              </a:rPr>
              <a:t>千里过凉山，抢夺泸定桥</a:t>
            </a:r>
            <a:endParaRPr kumimoji="0" lang="zh-CN" altLang="en-US" sz="3200" b="1" i="0" u="none" strike="noStrike" kern="1200" cap="none" spc="200" normalizeH="0" baseline="0" noProof="1">
              <a:ln>
                <a:noFill/>
              </a:ln>
              <a:solidFill>
                <a:srgbClr val="FF0000"/>
              </a:solidFill>
              <a:effectLst/>
              <a:highlight>
                <a:srgbClr val="C0C0C0"/>
              </a:highlight>
              <a:uLnTx/>
              <a:uFillTx/>
              <a:latin typeface="微软雅黑" panose="020B0503020204020204" pitchFamily="34" charset="-122"/>
              <a:ea typeface="微软雅黑" panose="020B0503020204020204" pitchFamily="34" charset="-122"/>
              <a:cs typeface="+mj-cs"/>
              <a:sym typeface="+mn-ea"/>
            </a:endParaRPr>
          </a:p>
        </p:txBody>
      </p:sp>
    </p:spTree>
    <p:custDataLst>
      <p:tags r:id="rId2"/>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p:cNvPicPr>
            <a:picLocks noChangeAspect="1"/>
          </p:cNvPicPr>
          <p:nvPr/>
        </p:nvPicPr>
        <p:blipFill>
          <a:blip r:embed="rId1"/>
          <a:stretch>
            <a:fillRect/>
          </a:stretch>
        </p:blipFill>
        <p:spPr>
          <a:xfrm rot="-5880000">
            <a:off x="7702550" y="1019175"/>
            <a:ext cx="903288" cy="868363"/>
          </a:xfrm>
          <a:prstGeom prst="rect">
            <a:avLst/>
          </a:prstGeom>
          <a:noFill/>
          <a:ln w="9525">
            <a:noFill/>
          </a:ln>
        </p:spPr>
      </p:pic>
      <p:sp>
        <p:nvSpPr>
          <p:cNvPr id="19" name="矩形 18"/>
          <p:cNvSpPr/>
          <p:nvPr/>
        </p:nvSpPr>
        <p:spPr>
          <a:xfrm>
            <a:off x="412750" y="1565275"/>
            <a:ext cx="7262813" cy="3276600"/>
          </a:xfrm>
          <a:prstGeom prst="rect">
            <a:avLst/>
          </a:prstGeom>
          <a:solidFill>
            <a:srgbClr val="FFFFFF">
              <a:alpha val="81176"/>
            </a:srgb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TextBox 22"/>
          <p:cNvSpPr txBox="1"/>
          <p:nvPr/>
        </p:nvSpPr>
        <p:spPr>
          <a:xfrm>
            <a:off x="762000" y="2133600"/>
            <a:ext cx="7026275" cy="2836863"/>
          </a:xfrm>
          <a:prstGeom prst="rect">
            <a:avLst/>
          </a:prstGeom>
          <a:noFill/>
        </p:spPr>
        <p:txBody>
          <a:bodyPr wrap="square" lIns="91346" tIns="45673" rIns="91346" bIns="45673">
            <a:spAutoFit/>
          </a:bodyPr>
          <a:lstStyle/>
          <a:p>
            <a:pPr marR="0" defTabSz="685800">
              <a:lnSpc>
                <a:spcPct val="80000"/>
              </a:lnSpc>
              <a:spcBef>
                <a:spcPct val="20000"/>
              </a:spcBef>
              <a:buClr>
                <a:srgbClr val="FF0000"/>
              </a:buClr>
              <a:buSzTx/>
              <a:buFont typeface="楷体_GB2312" panose="02010609030101010101" pitchFamily="49" charset="-122"/>
              <a:buChar char="★"/>
              <a:defRPr/>
            </a:pPr>
            <a:r>
              <a:rPr kumimoji="0" lang="zh-CN" altLang="en-US" b="1" kern="1200" cap="none" spc="200" normalizeH="0" baseline="0" noProof="0" dirty="0">
                <a:solidFill>
                  <a:srgbClr val="262626"/>
                </a:solidFill>
                <a:latin typeface="+mj-ea"/>
                <a:ea typeface="+mj-ea"/>
                <a:cs typeface="+mn-cs"/>
                <a:sym typeface="微软雅黑" panose="020B0503020204020204" pitchFamily="34" charset="-122"/>
              </a:rPr>
              <a:t>  红军长征过凉山在中国革命史上有着重要的意义，既有会理会议、礼州会议对党和红军长征进程发挥重要作用的决策，也有“彝海结盟”党早期民族政策践行的佳话，更有千年凉山社会的惊雷觉醒，万名凉山儿女血撒长征路的无怨奉献。这些无疑是红军长征过凉山给历史和当地社会留下的永远财富，勒记于丰碑，滋养着后世。 </a:t>
            </a:r>
            <a:endParaRPr kumimoji="0" lang="zh-CN" altLang="en-US" b="1" kern="1200" cap="none" spc="200" normalizeH="0" baseline="0" noProof="0" dirty="0">
              <a:solidFill>
                <a:srgbClr val="262626"/>
              </a:solidFill>
              <a:latin typeface="+mj-ea"/>
              <a:ea typeface="+mj-ea"/>
              <a:cs typeface="+mn-cs"/>
              <a:sym typeface="微软雅黑" panose="020B0503020204020204" pitchFamily="34" charset="-122"/>
            </a:endParaRPr>
          </a:p>
          <a:p>
            <a:pPr marR="0" algn="just" defTabSz="914400">
              <a:lnSpc>
                <a:spcPct val="130000"/>
              </a:lnSpc>
              <a:spcBef>
                <a:spcPct val="20000"/>
              </a:spcBef>
              <a:spcAft>
                <a:spcPts val="0"/>
              </a:spcAft>
              <a:buClrTx/>
              <a:buSzTx/>
              <a:defRPr/>
            </a:pPr>
            <a:endParaRPr kumimoji="0" lang="zh-CN" altLang="en-US" sz="1800" kern="100" cap="none" spc="0" normalizeH="0" baseline="0" noProof="0" dirty="0">
              <a:solidFill>
                <a:schemeClr val="accent1"/>
              </a:solidFill>
              <a:latin typeface="思源黑体 CN Normal" pitchFamily="34" charset="-122"/>
              <a:ea typeface="思源黑体 CN Normal" pitchFamily="34" charset="-122"/>
              <a:cs typeface="Times New Roman" panose="02020603050405020304" pitchFamily="18" charset="0"/>
            </a:endParaRPr>
          </a:p>
        </p:txBody>
      </p:sp>
      <p:pic>
        <p:nvPicPr>
          <p:cNvPr id="23" name="Picture 2" descr="F:\桌面\党政机关\素材\长城\矢量长城\线稿长城31.png"/>
          <p:cNvPicPr>
            <a:picLocks noChangeAspect="1"/>
          </p:cNvPicPr>
          <p:nvPr/>
        </p:nvPicPr>
        <p:blipFill>
          <a:blip r:embed="rId2"/>
          <a:stretch>
            <a:fillRect/>
          </a:stretch>
        </p:blipFill>
        <p:spPr>
          <a:xfrm>
            <a:off x="228600" y="657225"/>
            <a:ext cx="4217988" cy="931863"/>
          </a:xfrm>
          <a:prstGeom prst="rect">
            <a:avLst/>
          </a:prstGeom>
          <a:noFill/>
          <a:ln w="9525">
            <a:noFill/>
          </a:ln>
        </p:spPr>
      </p:pic>
      <p:sp>
        <p:nvSpPr>
          <p:cNvPr id="9" name="矩形 8"/>
          <p:cNvSpPr/>
          <p:nvPr/>
        </p:nvSpPr>
        <p:spPr>
          <a:xfrm>
            <a:off x="1536700" y="7404100"/>
            <a:ext cx="114300" cy="33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 name="图片 1"/>
          <p:cNvPicPr>
            <a:picLocks noChangeAspect="1"/>
          </p:cNvPicPr>
          <p:nvPr/>
        </p:nvPicPr>
        <p:blipFill>
          <a:blip r:embed="rId3">
            <a:alphaModFix amt="35000"/>
          </a:blip>
          <a:stretch>
            <a:fillRect/>
          </a:stretch>
        </p:blipFill>
        <p:spPr>
          <a:xfrm>
            <a:off x="76318" y="4230601"/>
            <a:ext cx="9043893" cy="3035783"/>
          </a:xfrm>
          <a:prstGeom prst="rect">
            <a:avLst/>
          </a:prstGeom>
          <a:ln>
            <a:noFill/>
          </a:ln>
          <a:effectLst>
            <a:softEdge rad="112500"/>
          </a:effec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8800"/>
                            </p:stCondLst>
                            <p:childTnLst>
                              <p:par>
                                <p:cTn id="20" presetID="42"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anim calcmode="lin" valueType="num">
                                      <p:cBhvr>
                                        <p:cTn id="23" dur="500" fill="hold"/>
                                        <p:tgtEl>
                                          <p:spTgt spid="18"/>
                                        </p:tgtEl>
                                        <p:attrNameLst>
                                          <p:attrName>ppt_x</p:attrName>
                                        </p:attrNameLst>
                                      </p:cBhvr>
                                      <p:tavLst>
                                        <p:tav tm="0">
                                          <p:val>
                                            <p:strVal val="#ppt_x"/>
                                          </p:val>
                                        </p:tav>
                                        <p:tav tm="100000">
                                          <p:val>
                                            <p:strVal val="#ppt_x"/>
                                          </p:val>
                                        </p:tav>
                                      </p:tavLst>
                                    </p:anim>
                                    <p:anim calcmode="lin" valueType="num">
                                      <p:cBhvr>
                                        <p:cTn id="24" dur="500" fill="hold"/>
                                        <p:tgtEl>
                                          <p:spTgt spid="18"/>
                                        </p:tgtEl>
                                        <p:attrNameLst>
                                          <p:attrName>ppt_y</p:attrName>
                                        </p:attrNameLst>
                                      </p:cBhvr>
                                      <p:tavLst>
                                        <p:tav tm="0">
                                          <p:val>
                                            <p:strVal val="#ppt_y+.1"/>
                                          </p:val>
                                        </p:tav>
                                        <p:tav tm="100000">
                                          <p:val>
                                            <p:strVal val="#ppt_y"/>
                                          </p:val>
                                        </p:tav>
                                      </p:tavLst>
                                    </p:anim>
                                  </p:childTnLst>
                                </p:cTn>
                              </p:par>
                            </p:childTnLst>
                          </p:cTn>
                        </p:par>
                        <p:par>
                          <p:cTn id="25" fill="hold">
                            <p:stCondLst>
                              <p:cond delay="93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标题 76801"/>
          <p:cNvSpPr>
            <a:spLocks noGrp="1"/>
          </p:cNvSpPr>
          <p:nvPr>
            <p:ph type="title"/>
          </p:nvPr>
        </p:nvSpPr>
        <p:spPr>
          <a:xfrm>
            <a:off x="1581150" y="666750"/>
            <a:ext cx="6858000" cy="762000"/>
          </a:xfrm>
        </p:spPr>
        <p:txBody>
          <a:bodyPr vert="horz" wrap="square" lIns="91440" tIns="45720" rIns="91440" bIns="45720" numCol="1" rtlCol="0" anchor="t" anchorCtr="0" compatLnSpc="1">
            <a:noAutofit/>
          </a:bodyPr>
          <a:lstStyle/>
          <a:p>
            <a:pPr marL="1016000" marR="0" lvl="0" indent="-1016000" algn="l" defTabSz="6858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1.</a:t>
            </a:r>
            <a:r>
              <a:rPr kumimoji="0" lang="zh-CN" altLang="en-US"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对红军长征途中实现战略转移起到关键作用</a:t>
            </a:r>
            <a:endParaRPr kumimoji="0" lang="zh-CN" altLang="en-US"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
        <p:nvSpPr>
          <p:cNvPr id="50178" name="文本占位符 76802"/>
          <p:cNvSpPr>
            <a:spLocks noGrp="1"/>
          </p:cNvSpPr>
          <p:nvPr>
            <p:ph idx="1"/>
          </p:nvPr>
        </p:nvSpPr>
        <p:spPr>
          <a:xfrm>
            <a:off x="5238750" y="1828800"/>
            <a:ext cx="3733800" cy="3981450"/>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80000"/>
              </a:lnSpc>
              <a:spcBef>
                <a:spcPts val="0"/>
              </a:spcBef>
              <a:spcAft>
                <a:spcPts val="1000"/>
              </a:spcAft>
              <a:buClr>
                <a:srgbClr val="FF0000"/>
              </a:buClr>
              <a:buSzTx/>
              <a:buFont typeface="楷体_GB2312" panose="02010609030101010101" pitchFamily="49" charset="-122"/>
              <a:buChar char="☆"/>
              <a:defRPr/>
            </a:pPr>
            <a:r>
              <a:rPr kumimoji="0" lang="zh-CN" altLang="en-US" sz="2000" b="0" i="0" u="none" strike="noStrike" kern="1200" cap="none" spc="200" normalizeH="0" baseline="0" noProof="1">
                <a:ln>
                  <a:noFill/>
                </a:ln>
                <a:solidFill>
                  <a:srgbClr val="7A0017"/>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t>   红军长征进入四川凉山地区，发动会理战役，召开会理会议、礼州会议，调整了红军的行军路线和斗争策略；经过“泸沽分兵”、特别是“彝海结盟”，红军主力迅速通过彝人聚居山区，抢得川军未完全布防好的战机，以迅雷不及掩耳之势行军至泸定，飞夺泸定桥，强渡大渡河，最终摆脱敌人的围追堵截，实现与川西红军胜利会师；为红军最终跳出敌人的包围圈，实现北进战略转移起到关键作用。 </a:t>
            </a:r>
            <a:endParaRPr kumimoji="0" lang="zh-CN" altLang="en-US" sz="2000" b="0" i="0" u="none" strike="noStrike" kern="1200" cap="none" spc="200" normalizeH="0" baseline="0" noProof="1">
              <a:ln>
                <a:noFill/>
              </a:ln>
              <a:solidFill>
                <a:srgbClr val="7A0017"/>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endParaRPr>
          </a:p>
        </p:txBody>
      </p:sp>
      <p:pic>
        <p:nvPicPr>
          <p:cNvPr id="50179" name="图片 76804" descr="1355105108290"/>
          <p:cNvPicPr>
            <a:picLocks noChangeAspect="1" noChangeArrowheads="1"/>
          </p:cNvPicPr>
          <p:nvPr/>
        </p:nvPicPr>
        <p:blipFill>
          <a:blip r:embed="rId1"/>
          <a:srcRect/>
          <a:stretch>
            <a:fillRect/>
          </a:stretch>
        </p:blipFill>
        <p:spPr bwMode="auto">
          <a:xfrm>
            <a:off x="381109" y="1676446"/>
            <a:ext cx="4629046" cy="4209982"/>
          </a:xfrm>
          <a:prstGeom prst="round2DiagRect">
            <a:avLst>
              <a:gd name="adj1" fmla="val 0"/>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custDataLst>
      <p:tags r:id="rId2"/>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标题 78849"/>
          <p:cNvSpPr>
            <a:spLocks noGrp="1"/>
          </p:cNvSpPr>
          <p:nvPr>
            <p:ph type="title"/>
          </p:nvPr>
        </p:nvSpPr>
        <p:spPr>
          <a:xfrm>
            <a:off x="1219200" y="685800"/>
            <a:ext cx="6705600" cy="457200"/>
          </a:xfrm>
        </p:spPr>
        <p:txBody>
          <a:bodyPr vert="horz" wrap="square" lIns="91440" tIns="45720" rIns="91440" bIns="45720" numCol="1" rtlCol="0" anchor="t" anchorCtr="0" compatLnSpc="1">
            <a:noAutofit/>
          </a:bodyPr>
          <a:lstStyle/>
          <a:p>
            <a:pPr marL="1016000" marR="0" lvl="0" indent="-1016000" algn="l" defTabSz="6858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2. </a:t>
            </a:r>
            <a:r>
              <a:rPr kumimoji="0" lang="zh-CN"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播撒了革命火种，促进了凉山社会的觉醒</a:t>
            </a:r>
            <a:endPar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
        <p:nvSpPr>
          <p:cNvPr id="51202" name="文本占位符 78852"/>
          <p:cNvSpPr>
            <a:spLocks noGrp="1"/>
          </p:cNvSpPr>
          <p:nvPr>
            <p:ph sz="half" idx="2"/>
          </p:nvPr>
        </p:nvSpPr>
        <p:spPr>
          <a:xfrm>
            <a:off x="4648200" y="1600200"/>
            <a:ext cx="4038600" cy="4678363"/>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anchor="t" anchorCtr="0" compatLnSpc="1">
            <a:noAutofit/>
          </a:bodyPr>
          <a:lstStyle/>
          <a:p>
            <a:pPr marL="171450" marR="0" lvl="0" indent="-171450" algn="l" defTabSz="685800" rtl="0" eaLnBrk="1" fontAlgn="auto" latinLnBrk="0" hangingPunct="1">
              <a:lnSpc>
                <a:spcPct val="90000"/>
              </a:lnSpc>
              <a:spcBef>
                <a:spcPts val="0"/>
              </a:spcBef>
              <a:spcAft>
                <a:spcPts val="1000"/>
              </a:spcAft>
              <a:buClr>
                <a:srgbClr val="FF0000"/>
              </a:buClr>
              <a:buSzTx/>
              <a:buFont typeface="楷体_GB2312" panose="02010609030101010101" pitchFamily="49" charset="-122"/>
              <a:buChar char="☆"/>
              <a:defRPr/>
            </a:pP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党领导红军长征过凉山，沿途采用了大量的标语、布告、召开群众大会、发书、唱歌等形式广泛宣传党的主张。特别是郑重宣告要尊重少数民族风俗习惯，视少数民族同胞为骨肉兄弟</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要帮助他们反对压迫者的思想主张，深入浅出地宣传了我早期党的民族政策</a:t>
            </a:r>
            <a:r>
              <a:rPr kumimoji="0" lang="en-US" altLang="zh-CN"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 </a:t>
            </a: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rPr>
              <a:t>在彝区产生了重要影响。</a:t>
            </a:r>
            <a:endPar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endParaRPr>
          </a:p>
        </p:txBody>
      </p:sp>
      <p:pic>
        <p:nvPicPr>
          <p:cNvPr id="114691" name="图片 78853" descr="c81f662d08f816be39c826"/>
          <p:cNvPicPr>
            <a:picLocks noChangeAspect="1"/>
          </p:cNvPicPr>
          <p:nvPr/>
        </p:nvPicPr>
        <p:blipFill>
          <a:blip r:embed="rId1"/>
          <a:stretch>
            <a:fillRect/>
          </a:stretch>
        </p:blipFill>
        <p:spPr>
          <a:xfrm>
            <a:off x="1003300" y="1725613"/>
            <a:ext cx="1219200" cy="1546225"/>
          </a:xfrm>
          <a:prstGeom prst="rect">
            <a:avLst/>
          </a:prstGeom>
          <a:noFill/>
          <a:ln w="9525">
            <a:noFill/>
          </a:ln>
        </p:spPr>
      </p:pic>
      <p:pic>
        <p:nvPicPr>
          <p:cNvPr id="114692" name="图片 78855" descr="30551215w4Fmx_b"/>
          <p:cNvPicPr>
            <a:picLocks noChangeAspect="1"/>
          </p:cNvPicPr>
          <p:nvPr/>
        </p:nvPicPr>
        <p:blipFill>
          <a:blip r:embed="rId2"/>
          <a:stretch>
            <a:fillRect/>
          </a:stretch>
        </p:blipFill>
        <p:spPr>
          <a:xfrm>
            <a:off x="2667000" y="1698625"/>
            <a:ext cx="1192213" cy="1587500"/>
          </a:xfrm>
          <a:prstGeom prst="rect">
            <a:avLst/>
          </a:prstGeom>
          <a:noFill/>
          <a:ln w="9525">
            <a:noFill/>
          </a:ln>
        </p:spPr>
      </p:pic>
      <p:pic>
        <p:nvPicPr>
          <p:cNvPr id="114693" name="图片 83972" descr="8-001433-1"/>
          <p:cNvPicPr>
            <a:picLocks noChangeAspect="1"/>
          </p:cNvPicPr>
          <p:nvPr/>
        </p:nvPicPr>
        <p:blipFill>
          <a:blip r:embed="rId3"/>
          <a:stretch>
            <a:fillRect/>
          </a:stretch>
        </p:blipFill>
        <p:spPr>
          <a:xfrm>
            <a:off x="838200" y="3505200"/>
            <a:ext cx="3103563" cy="2286000"/>
          </a:xfrm>
          <a:prstGeom prst="rect">
            <a:avLst/>
          </a:prstGeom>
          <a:noFill/>
          <a:ln w="9525">
            <a:noFill/>
          </a:ln>
        </p:spPr>
      </p:pic>
      <p:sp>
        <p:nvSpPr>
          <p:cNvPr id="114694" name="矩形 83973"/>
          <p:cNvSpPr/>
          <p:nvPr/>
        </p:nvSpPr>
        <p:spPr>
          <a:xfrm>
            <a:off x="1108075" y="5867400"/>
            <a:ext cx="2563813" cy="400050"/>
          </a:xfrm>
          <a:prstGeom prst="rect">
            <a:avLst/>
          </a:prstGeom>
          <a:noFill/>
          <a:ln w="9525">
            <a:noFill/>
          </a:ln>
        </p:spPr>
        <p:txBody>
          <a:bodyPr wrap="none" anchor="ctr">
            <a:spAutoFit/>
          </a:bodyPr>
          <a:p>
            <a:pPr algn="ctr"/>
            <a:r>
              <a:rPr lang="zh-CN" altLang="en-US" sz="2000" dirty="0">
                <a:latin typeface="微软雅黑" panose="020B0503020204020204" pitchFamily="34" charset="-122"/>
                <a:ea typeface="微软雅黑" panose="020B0503020204020204" pitchFamily="34" charset="-122"/>
              </a:rPr>
              <a:t>到达陕北的彝族红军</a:t>
            </a: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p:txBody>
      </p:sp>
    </p:spTree>
    <p:custDataLst>
      <p:tags r:id="rId4"/>
    </p:custData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文本占位符 81921"/>
          <p:cNvSpPr>
            <a:spLocks noGrp="1"/>
          </p:cNvSpPr>
          <p:nvPr>
            <p:ph idx="1"/>
          </p:nvPr>
        </p:nvSpPr>
        <p:spPr>
          <a:xfrm>
            <a:off x="4724400" y="1981200"/>
            <a:ext cx="4191000" cy="4343400"/>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endParaRPr kumimoji="0" lang="en-US" altLang="zh-CN"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r>
              <a:rPr kumimoji="0" lang="zh-CN" altLang="en-US"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红军每到一地，除了宣传发动群众，还组织群众，武装群众，开展“打富济贫”斗争。带领贫苦群众发动了打土豪分浮财，为民除害的活动。</a:t>
            </a:r>
            <a:endParaRPr kumimoji="0" lang="zh-CN" altLang="en-US"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endParaRPr kumimoji="0" lang="en-US" altLang="zh-CN"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171450" marR="0" lvl="0" indent="-171450" algn="l" defTabSz="685800" rtl="0" eaLnBrk="1" fontAlgn="auto" latinLnBrk="0" hangingPunct="1">
              <a:lnSpc>
                <a:spcPct val="80000"/>
              </a:lnSpc>
              <a:spcBef>
                <a:spcPts val="0"/>
              </a:spcBef>
              <a:spcAft>
                <a:spcPts val="1000"/>
              </a:spcAft>
              <a:buClr>
                <a:srgbClr val="DA002A"/>
              </a:buClr>
              <a:buSzTx/>
              <a:buFont typeface="楷体_GB2312" panose="02010609030101010101" pitchFamily="49" charset="-122"/>
              <a:buChar char="☆"/>
              <a:defRPr/>
            </a:pPr>
            <a:r>
              <a:rPr kumimoji="0" lang="zh-CN" altLang="en-US"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贫苦群众直观地认识到共产党和红军的主张是解放贫苦群众，认同红军是自己的阶级兄弟，很多家庭还送自家子弟参加红军。这在这些家庭里播下了红色革命种子，他们感恩红军，追随红军，缅怀红军。</a:t>
            </a:r>
            <a:endParaRPr kumimoji="0" lang="zh-CN" altLang="en-US"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2226" name="矩形 81923"/>
          <p:cNvSpPr>
            <a:spLocks noChangeArrowheads="1"/>
          </p:cNvSpPr>
          <p:nvPr/>
        </p:nvSpPr>
        <p:spPr bwMode="auto">
          <a:xfrm>
            <a:off x="1257300" y="685800"/>
            <a:ext cx="6629400" cy="457200"/>
          </a:xfrm>
          <a:prstGeom prst="rect">
            <a:avLst/>
          </a:prstGeom>
          <a:noFill/>
          <a:ln>
            <a:noFill/>
          </a:ln>
        </p:spPr>
        <p:txBody>
          <a:bodyPr/>
          <a:lstStyle>
            <a:lvl1pPr marL="1016000" indent="-1016000">
              <a:defRPr sz="2400">
                <a:solidFill>
                  <a:schemeClr val="tx1"/>
                </a:solidFill>
                <a:latin typeface="Arial" panose="020B0604020202020204" pitchFamily="34" charset="0"/>
                <a:ea typeface="宋体" panose="02010600030101010101" pitchFamily="2" charset="-122"/>
              </a:defRPr>
            </a:lvl1pPr>
            <a:lvl2pPr>
              <a:defRPr sz="24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400">
                <a:solidFill>
                  <a:schemeClr val="tx1"/>
                </a:solidFill>
                <a:latin typeface="Arial" panose="020B0604020202020204" pitchFamily="34" charset="0"/>
                <a:ea typeface="宋体" panose="02010600030101010101" pitchFamily="2" charset="-122"/>
              </a:defRPr>
            </a:lvl4pPr>
            <a:lvl5pPr>
              <a:defRPr sz="2400">
                <a:solidFill>
                  <a:schemeClr val="tx1"/>
                </a:solidFill>
                <a:latin typeface="Arial" panose="020B0604020202020204" pitchFamily="34" charset="0"/>
                <a:ea typeface="宋体" panose="02010600030101010101" pitchFamily="2" charset="-122"/>
              </a:defRPr>
            </a:lvl5pPr>
            <a:lvl6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marL="1016000" marR="0" lvl="0" indent="-101600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rPr>
              <a:t>2. </a:t>
            </a:r>
            <a:r>
              <a:rPr kumimoji="0" lang="zh-CN"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rPr>
              <a:t>播撒了革命火种，促进了凉山社会的觉醒</a:t>
            </a:r>
            <a:endPar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endParaRPr>
          </a:p>
        </p:txBody>
      </p:sp>
      <p:pic>
        <p:nvPicPr>
          <p:cNvPr id="52227" name="图片 81930" descr="MAIN201608181607000335962884964"/>
          <p:cNvPicPr>
            <a:picLocks noChangeAspect="1" noChangeArrowheads="1"/>
          </p:cNvPicPr>
          <p:nvPr/>
        </p:nvPicPr>
        <p:blipFill>
          <a:blip r:embed="rId1"/>
          <a:srcRect/>
          <a:stretch>
            <a:fillRect/>
          </a:stretch>
        </p:blipFill>
        <p:spPr bwMode="auto">
          <a:xfrm>
            <a:off x="228600" y="1981200"/>
            <a:ext cx="4343288" cy="3476624"/>
          </a:xfrm>
          <a:prstGeom prst="snip2DiagRect">
            <a:avLst>
              <a:gd name="adj1" fmla="val 0"/>
              <a:gd name="adj2" fmla="val 24998"/>
            </a:avLst>
          </a:prstGeom>
          <a:noFill/>
          <a:ln>
            <a:noFill/>
          </a:ln>
        </p:spPr>
      </p:pic>
      <p:sp>
        <p:nvSpPr>
          <p:cNvPr id="115716" name="文本框 81931"/>
          <p:cNvSpPr txBox="1"/>
          <p:nvPr/>
        </p:nvSpPr>
        <p:spPr>
          <a:xfrm>
            <a:off x="838200" y="6003925"/>
            <a:ext cx="3352800" cy="336550"/>
          </a:xfrm>
          <a:prstGeom prst="rect">
            <a:avLst/>
          </a:prstGeom>
          <a:noFill/>
          <a:ln w="9525">
            <a:noFill/>
          </a:ln>
        </p:spPr>
        <p:txBody>
          <a:bodyPr anchor="t">
            <a:spAutoFit/>
          </a:bodyPr>
          <a:p>
            <a:pPr marL="342900" indent="-342900" algn="ctr">
              <a:lnSpc>
                <a:spcPct val="80000"/>
              </a:lnSpc>
              <a:spcBef>
                <a:spcPct val="50000"/>
              </a:spcBef>
            </a:pPr>
            <a:r>
              <a:rPr lang="zh-CN" altLang="en-US" sz="2000" dirty="0">
                <a:latin typeface="微软雅黑" panose="020B0503020204020204" pitchFamily="34" charset="-122"/>
                <a:ea typeface="微软雅黑" panose="020B0503020204020204" pitchFamily="34" charset="-122"/>
              </a:rPr>
              <a:t>红军在会理留下的标语</a:t>
            </a:r>
            <a:endParaRPr lang="zh-CN" altLang="en-US" sz="2000" dirty="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文本占位符 84993"/>
          <p:cNvSpPr>
            <a:spLocks noGrp="1"/>
          </p:cNvSpPr>
          <p:nvPr>
            <p:ph idx="1"/>
          </p:nvPr>
        </p:nvSpPr>
        <p:spPr>
          <a:xfrm>
            <a:off x="4191000" y="1765300"/>
            <a:ext cx="4287838" cy="3949700"/>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90000"/>
              </a:lnSpc>
              <a:spcBef>
                <a:spcPts val="0"/>
              </a:spcBef>
              <a:spcAft>
                <a:spcPts val="1000"/>
              </a:spcAft>
              <a:buClr>
                <a:srgbClr val="FF0000"/>
              </a:buClr>
              <a:buSzTx/>
              <a:buFont typeface="楷体_GB2312" panose="02010609030101010101" pitchFamily="49" charset="-122"/>
              <a:buChar char="☆"/>
              <a:defRPr/>
            </a:pPr>
            <a:r>
              <a:rPr kumimoji="0" lang="en-US" altLang="zh-CN" sz="2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r>
              <a:rPr kumimoji="0" lang="en-US" altLang="zh-CN" sz="2800" b="0" i="0" u="none" strike="noStrike" kern="1200" cap="none" spc="200" normalizeH="0" baseline="0" noProof="1">
                <a:ln>
                  <a:noFill/>
                </a:ln>
                <a:solidFill>
                  <a:schemeClr val="accent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800" b="0" i="0" u="none" strike="noStrike" kern="1200" cap="none" spc="200" normalizeH="0" baseline="0" noProof="1">
                <a:ln>
                  <a:noFill/>
                </a:ln>
                <a:solidFill>
                  <a:schemeClr val="accent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彝海结盟”</a:t>
            </a:r>
            <a:r>
              <a:rPr kumimoji="0" lang="zh-CN" altLang="en-US" sz="2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后，以果基小叶丹为首的凉山彝族果基家支承受了房屋被焚毁</a:t>
            </a:r>
            <a:r>
              <a:rPr kumimoji="0" lang="en-US" altLang="zh-CN" sz="2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r>
              <a:rPr kumimoji="0" lang="zh-CN" altLang="en-US" sz="2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牛羊被抢劫</a:t>
            </a:r>
            <a:r>
              <a:rPr kumimoji="0" lang="en-US" altLang="zh-CN" sz="2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财产被掠夺，性命遭迫害的苦难，却千方百计地保护刘伯承元帅授予的“中国夷民红军沽鸡支队”的队旗 </a:t>
            </a:r>
            <a:br>
              <a:rPr kumimoji="0" lang="zh-CN" altLang="en-US" sz="2800" b="0"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br>
            <a:endParaRPr kumimoji="0" lang="zh-CN" altLang="en-US" sz="2800" b="0"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endParaRPr>
          </a:p>
        </p:txBody>
      </p:sp>
      <p:sp>
        <p:nvSpPr>
          <p:cNvPr id="53250" name="矩形 84994"/>
          <p:cNvSpPr>
            <a:spLocks noChangeArrowheads="1"/>
          </p:cNvSpPr>
          <p:nvPr/>
        </p:nvSpPr>
        <p:spPr bwMode="auto">
          <a:xfrm>
            <a:off x="1143000" y="876300"/>
            <a:ext cx="6858000" cy="533400"/>
          </a:xfrm>
          <a:prstGeom prst="rect">
            <a:avLst/>
          </a:prstGeom>
          <a:noFill/>
          <a:ln>
            <a:noFill/>
          </a:ln>
        </p:spPr>
        <p:txBody>
          <a:bodyPr/>
          <a:lstStyle>
            <a:lvl1pPr marL="1016000" indent="-1016000">
              <a:defRPr sz="2400">
                <a:solidFill>
                  <a:schemeClr val="tx1"/>
                </a:solidFill>
                <a:latin typeface="Arial" panose="020B0604020202020204" pitchFamily="34" charset="0"/>
                <a:ea typeface="宋体" panose="02010600030101010101" pitchFamily="2" charset="-122"/>
              </a:defRPr>
            </a:lvl1pPr>
            <a:lvl2pPr>
              <a:defRPr sz="24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400">
                <a:solidFill>
                  <a:schemeClr val="tx1"/>
                </a:solidFill>
                <a:latin typeface="Arial" panose="020B0604020202020204" pitchFamily="34" charset="0"/>
                <a:ea typeface="宋体" panose="02010600030101010101" pitchFamily="2" charset="-122"/>
              </a:defRPr>
            </a:lvl4pPr>
            <a:lvl5pPr>
              <a:defRPr sz="2400">
                <a:solidFill>
                  <a:schemeClr val="tx1"/>
                </a:solidFill>
                <a:latin typeface="Arial" panose="020B0604020202020204" pitchFamily="34" charset="0"/>
                <a:ea typeface="宋体" panose="02010600030101010101" pitchFamily="2" charset="-122"/>
              </a:defRPr>
            </a:lvl5pPr>
            <a:lvl6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marL="1016000" marR="0" lvl="0" indent="-101600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rPr>
              <a:t>2. </a:t>
            </a:r>
            <a:r>
              <a:rPr kumimoji="0" lang="zh-CN"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rPr>
              <a:t>播撒了革命火种，促进了凉山社会的觉醒</a:t>
            </a:r>
            <a:endPar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endParaRPr>
          </a:p>
        </p:txBody>
      </p:sp>
      <p:pic>
        <p:nvPicPr>
          <p:cNvPr id="53251" name="图片 84997" descr="121896764_151n"/>
          <p:cNvPicPr>
            <a:picLocks noChangeAspect="1" noChangeArrowheads="1"/>
          </p:cNvPicPr>
          <p:nvPr/>
        </p:nvPicPr>
        <p:blipFill>
          <a:blip r:embed="rId1"/>
          <a:srcRect/>
          <a:stretch>
            <a:fillRect/>
          </a:stretch>
        </p:blipFill>
        <p:spPr bwMode="auto">
          <a:xfrm>
            <a:off x="762100" y="1752600"/>
            <a:ext cx="2666900" cy="396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2"/>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3" name="文本占位符 86017"/>
          <p:cNvSpPr>
            <a:spLocks noGrp="1"/>
          </p:cNvSpPr>
          <p:nvPr>
            <p:ph idx="1"/>
          </p:nvPr>
        </p:nvSpPr>
        <p:spPr>
          <a:xfrm>
            <a:off x="6042025" y="2362200"/>
            <a:ext cx="2733675" cy="3130550"/>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90000"/>
              </a:lnSpc>
              <a:spcBef>
                <a:spcPts val="0"/>
              </a:spcBef>
              <a:spcAft>
                <a:spcPts val="1000"/>
              </a:spcAft>
              <a:buClr>
                <a:srgbClr val="FF0000"/>
              </a:buClr>
              <a:buSzTx/>
              <a:buFont typeface="楷体_GB2312" panose="02010609030101010101" pitchFamily="49" charset="-122"/>
              <a:buChar char="☆"/>
              <a:defRPr/>
            </a:pPr>
            <a:r>
              <a:rPr kumimoji="0" lang="zh-CN" altLang="en-US" sz="24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毛泽东在红军会理休整后出发时反复嘱咐：红军先遣队的任务不是打仗，而是宣传党的民族政策，用政策感召力与彝民达成友好。</a:t>
            </a:r>
            <a:r>
              <a:rPr kumimoji="0" lang="zh-CN" altLang="en-US" sz="2400" b="0"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t> </a:t>
            </a:r>
            <a:endParaRPr kumimoji="0" lang="zh-CN" altLang="en-US" sz="2400" b="0"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endParaRPr>
          </a:p>
        </p:txBody>
      </p:sp>
      <p:sp>
        <p:nvSpPr>
          <p:cNvPr id="54274" name="矩形 86018"/>
          <p:cNvSpPr>
            <a:spLocks noChangeArrowheads="1"/>
          </p:cNvSpPr>
          <p:nvPr/>
        </p:nvSpPr>
        <p:spPr bwMode="auto">
          <a:xfrm>
            <a:off x="457200" y="762000"/>
            <a:ext cx="8229600" cy="509588"/>
          </a:xfrm>
          <a:prstGeom prst="rect">
            <a:avLst/>
          </a:prstGeom>
          <a:noFill/>
          <a:ln>
            <a:noFill/>
          </a:ln>
        </p:spPr>
        <p:txBody>
          <a:bodyPr/>
          <a:lstStyle>
            <a:lvl1pPr marL="1016000" indent="-1016000">
              <a:defRPr sz="2400">
                <a:solidFill>
                  <a:schemeClr val="tx1"/>
                </a:solidFill>
                <a:latin typeface="Arial" panose="020B0604020202020204" pitchFamily="34" charset="0"/>
                <a:ea typeface="宋体" panose="02010600030101010101" pitchFamily="2" charset="-122"/>
              </a:defRPr>
            </a:lvl1pPr>
            <a:lvl2pPr>
              <a:defRPr sz="24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400">
                <a:solidFill>
                  <a:schemeClr val="tx1"/>
                </a:solidFill>
                <a:latin typeface="Arial" panose="020B0604020202020204" pitchFamily="34" charset="0"/>
                <a:ea typeface="宋体" panose="02010600030101010101" pitchFamily="2" charset="-122"/>
              </a:defRPr>
            </a:lvl4pPr>
            <a:lvl5pPr>
              <a:defRPr sz="2400">
                <a:solidFill>
                  <a:schemeClr val="tx1"/>
                </a:solidFill>
                <a:latin typeface="Arial" panose="020B0604020202020204" pitchFamily="34" charset="0"/>
                <a:ea typeface="宋体" panose="02010600030101010101" pitchFamily="2" charset="-122"/>
              </a:defRPr>
            </a:lvl5pPr>
            <a:lvl6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marL="1016000" marR="0" lvl="0" indent="-101600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rPr>
              <a:t>3. </a:t>
            </a:r>
            <a:r>
              <a:rPr kumimoji="0" lang="zh-CN"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rPr>
              <a:t>实践马克思主义民族理论，形成党的早期的民族政策</a:t>
            </a:r>
            <a:endParaRPr kumimoji="0" lang="en-US" altLang="zh-CN" sz="2400" b="1" i="0" u="none" strike="noStrike" kern="1200" cap="none" spc="20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j-cs"/>
              <a:sym typeface="+mn-ea"/>
            </a:endParaRPr>
          </a:p>
        </p:txBody>
      </p:sp>
      <p:sp>
        <p:nvSpPr>
          <p:cNvPr id="117763" name="矩形 86022"/>
          <p:cNvSpPr/>
          <p:nvPr/>
        </p:nvSpPr>
        <p:spPr>
          <a:xfrm>
            <a:off x="1125538" y="5867400"/>
            <a:ext cx="3390900" cy="398463"/>
          </a:xfrm>
          <a:prstGeom prst="rect">
            <a:avLst/>
          </a:prstGeom>
          <a:noFill/>
          <a:ln w="9525">
            <a:noFill/>
          </a:ln>
        </p:spPr>
        <p:txBody>
          <a:bodyPr wrap="none" anchor="ctr">
            <a:spAutoFit/>
          </a:bodyPr>
          <a:p>
            <a:pPr algn="ctr"/>
            <a:r>
              <a:rPr lang="en-US" altLang="zh-CN" sz="2000" dirty="0">
                <a:latin typeface="微软雅黑" panose="020B0503020204020204" pitchFamily="34" charset="-122"/>
                <a:ea typeface="微软雅黑" panose="020B0503020204020204" pitchFamily="34" charset="-122"/>
              </a:rPr>
              <a:t>1936</a:t>
            </a:r>
            <a:r>
              <a:rPr lang="zh-CN" altLang="en-US" sz="2000" dirty="0">
                <a:latin typeface="微软雅黑" panose="020B0503020204020204" pitchFamily="34" charset="-122"/>
                <a:ea typeface="微软雅黑" panose="020B0503020204020204" pitchFamily="34" charset="-122"/>
              </a:rPr>
              <a:t>年毛泽东与朱德在延安</a:t>
            </a: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p:txBody>
      </p:sp>
      <p:pic>
        <p:nvPicPr>
          <p:cNvPr id="54276" name="图片 1"/>
          <p:cNvPicPr>
            <a:picLocks noChangeAspect="1" noChangeArrowheads="1"/>
          </p:cNvPicPr>
          <p:nvPr/>
        </p:nvPicPr>
        <p:blipFill>
          <a:blip r:embed="rId1"/>
          <a:srcRect/>
          <a:stretch>
            <a:fillRect/>
          </a:stretch>
        </p:blipFill>
        <p:spPr bwMode="auto">
          <a:xfrm>
            <a:off x="381109" y="1828842"/>
            <a:ext cx="4727575" cy="366390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2"/>
    </p:custData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文本占位符 86017"/>
          <p:cNvSpPr>
            <a:spLocks noGrp="1"/>
          </p:cNvSpPr>
          <p:nvPr>
            <p:ph idx="1"/>
          </p:nvPr>
        </p:nvSpPr>
        <p:spPr>
          <a:xfrm>
            <a:off x="5092700" y="1482725"/>
            <a:ext cx="3810000" cy="1260475"/>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90000"/>
              </a:lnSpc>
              <a:spcBef>
                <a:spcPts val="0"/>
              </a:spcBef>
              <a:spcAft>
                <a:spcPts val="1000"/>
              </a:spcAft>
              <a:buClr>
                <a:srgbClr val="FF0000"/>
              </a:buClr>
              <a:buSzTx/>
              <a:buFont typeface="楷体_GB2312" panose="02010609030101010101" pitchFamily="49" charset="-122"/>
              <a:buChar char="☆"/>
              <a:defRPr/>
            </a:pPr>
            <a:r>
              <a:rPr kumimoji="0" lang="zh-CN" altLang="en-US" sz="20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r>
              <a:rPr kumimoji="0" lang="zh-CN" altLang="en-US" sz="1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红军先遣队司令刘伯承要求红军严格执行党的民族政策，把彝族同胞当兄弟看待，灵活应对，争取和平通过彝区。</a:t>
            </a:r>
            <a:r>
              <a:rPr kumimoji="0" lang="zh-CN" altLang="en-US" sz="1800" b="0"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t> </a:t>
            </a:r>
            <a:endParaRPr kumimoji="0" lang="zh-CN" altLang="en-US" sz="1800" b="0"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endParaRPr>
          </a:p>
        </p:txBody>
      </p:sp>
      <p:sp>
        <p:nvSpPr>
          <p:cNvPr id="55298" name="矩形 86018"/>
          <p:cNvSpPr>
            <a:spLocks noChangeArrowheads="1"/>
          </p:cNvSpPr>
          <p:nvPr/>
        </p:nvSpPr>
        <p:spPr bwMode="auto">
          <a:xfrm>
            <a:off x="381000" y="609600"/>
            <a:ext cx="8229600" cy="609600"/>
          </a:xfrm>
          <a:prstGeom prst="rect">
            <a:avLst/>
          </a:prstGeom>
          <a:noFill/>
          <a:ln>
            <a:noFill/>
          </a:ln>
        </p:spPr>
        <p:txBody>
          <a:bodyPr/>
          <a:lstStyle>
            <a:lvl1pPr marL="1016000" indent="-1016000">
              <a:defRPr sz="2400">
                <a:solidFill>
                  <a:schemeClr val="tx1"/>
                </a:solidFill>
                <a:latin typeface="Arial" panose="020B0604020202020204" pitchFamily="34" charset="0"/>
                <a:ea typeface="宋体" panose="02010600030101010101" pitchFamily="2" charset="-122"/>
              </a:defRPr>
            </a:lvl1pPr>
            <a:lvl2pPr>
              <a:defRPr sz="24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400">
                <a:solidFill>
                  <a:schemeClr val="tx1"/>
                </a:solidFill>
                <a:latin typeface="Arial" panose="020B0604020202020204" pitchFamily="34" charset="0"/>
                <a:ea typeface="宋体" panose="02010600030101010101" pitchFamily="2" charset="-122"/>
              </a:defRPr>
            </a:lvl4pPr>
            <a:lvl5pPr>
              <a:defRPr sz="2400">
                <a:solidFill>
                  <a:schemeClr val="tx1"/>
                </a:solidFill>
                <a:latin typeface="Arial" panose="020B0604020202020204" pitchFamily="34" charset="0"/>
                <a:ea typeface="宋体" panose="02010600030101010101" pitchFamily="2" charset="-122"/>
              </a:defRPr>
            </a:lvl5pPr>
            <a:lvl6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marL="1016000" marR="0" lvl="0" indent="-101600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3. </a:t>
            </a:r>
            <a:r>
              <a:rPr kumimoji="0" lang="zh-CN"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实践马克思主义民族理论，形成党的早期的民族政策</a:t>
            </a:r>
            <a:endParaRPr kumimoji="0" lang="en-US"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pic>
        <p:nvPicPr>
          <p:cNvPr id="55299" name="图片 86021" descr="F200711141017333909252432"/>
          <p:cNvPicPr>
            <a:picLocks noChangeAspect="1" noChangeArrowheads="1"/>
          </p:cNvPicPr>
          <p:nvPr/>
        </p:nvPicPr>
        <p:blipFill>
          <a:blip r:embed="rId1"/>
          <a:srcRect/>
          <a:stretch>
            <a:fillRect/>
          </a:stretch>
        </p:blipFill>
        <p:spPr bwMode="auto">
          <a:xfrm>
            <a:off x="122300" y="1447852"/>
            <a:ext cx="4711681" cy="28955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8788" name="矩形 86022"/>
          <p:cNvSpPr/>
          <p:nvPr/>
        </p:nvSpPr>
        <p:spPr>
          <a:xfrm>
            <a:off x="1219200" y="4371975"/>
            <a:ext cx="2882900" cy="400050"/>
          </a:xfrm>
          <a:prstGeom prst="rect">
            <a:avLst/>
          </a:prstGeom>
          <a:noFill/>
          <a:ln w="9525">
            <a:noFill/>
          </a:ln>
        </p:spPr>
        <p:txBody>
          <a:bodyPr wrap="none" anchor="ctr">
            <a:spAutoFit/>
          </a:bodyPr>
          <a:p>
            <a:pPr algn="ctr"/>
            <a:r>
              <a:rPr lang="en-US" altLang="zh-CN" sz="2000" dirty="0">
                <a:latin typeface="微软雅黑" panose="020B0503020204020204" pitchFamily="34" charset="-122"/>
                <a:ea typeface="微软雅黑" panose="020B0503020204020204" pitchFamily="34" charset="-122"/>
              </a:rPr>
              <a:t>1981</a:t>
            </a:r>
            <a:r>
              <a:rPr lang="zh-CN" altLang="en-US" sz="2000" dirty="0">
                <a:latin typeface="微软雅黑" panose="020B0503020204020204" pitchFamily="34" charset="-122"/>
                <a:ea typeface="微软雅黑" panose="020B0503020204020204" pitchFamily="34" charset="-122"/>
              </a:rPr>
              <a:t>年时的刘伯承元帅</a:t>
            </a: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p:txBody>
      </p:sp>
      <p:pic>
        <p:nvPicPr>
          <p:cNvPr id="6" name="图片 80902" descr="1470727635903796"/>
          <p:cNvPicPr>
            <a:picLocks noChangeAspect="1" noChangeArrowheads="1"/>
          </p:cNvPicPr>
          <p:nvPr/>
        </p:nvPicPr>
        <p:blipFill>
          <a:blip r:embed="rId2"/>
          <a:srcRect/>
          <a:stretch>
            <a:fillRect/>
          </a:stretch>
        </p:blipFill>
        <p:spPr bwMode="auto">
          <a:xfrm>
            <a:off x="4757674" y="2971812"/>
            <a:ext cx="4264025" cy="3784555"/>
          </a:xfrm>
          <a:prstGeom prst="rect">
            <a:avLst/>
          </a:prstGeom>
          <a:ln>
            <a:noFill/>
          </a:ln>
          <a:effectLst>
            <a:softEdge rad="112500"/>
          </a:effectLst>
        </p:spPr>
      </p:pic>
      <p:sp>
        <p:nvSpPr>
          <p:cNvPr id="2" name="箭头: 左右 1"/>
          <p:cNvSpPr/>
          <p:nvPr/>
        </p:nvSpPr>
        <p:spPr>
          <a:xfrm>
            <a:off x="4495800" y="1981200"/>
            <a:ext cx="5334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8" name="箭头: 左右 7"/>
          <p:cNvSpPr/>
          <p:nvPr/>
        </p:nvSpPr>
        <p:spPr>
          <a:xfrm>
            <a:off x="4394200" y="5791200"/>
            <a:ext cx="5334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文本占位符 80898"/>
          <p:cNvSpPr txBox="1"/>
          <p:nvPr/>
        </p:nvSpPr>
        <p:spPr bwMode="auto">
          <a:xfrm>
            <a:off x="277813" y="5334000"/>
            <a:ext cx="4025900" cy="1143000"/>
          </a:xfrm>
          <a:prstGeom prst="rect">
            <a:avLst/>
          </a:prstGeo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206500"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206500"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206500"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30000"/>
              </a:lnSpc>
              <a:spcBef>
                <a:spcPts val="0"/>
              </a:spcBef>
              <a:spcAft>
                <a:spcPts val="1000"/>
              </a:spcAft>
              <a:buClr>
                <a:srgbClr val="DA002A"/>
              </a:buClr>
              <a:buSzTx/>
              <a:buFont typeface="楷体_GB2312" panose="02010609030101010101" pitchFamily="49" charset="-122"/>
              <a:buChar char="☆"/>
              <a:defRPr/>
            </a:pPr>
            <a:r>
              <a:rPr kumimoji="0" lang="en-US" altLang="zh-CN" sz="1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1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中国工农红军布告</a:t>
            </a:r>
            <a:r>
              <a:rPr kumimoji="0" lang="en-US" altLang="zh-CN" sz="1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1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中，明确提出“一切夷汉平民，都是兄弟骨肉”，“尊重夷人风俗”。</a:t>
            </a:r>
            <a:endParaRPr kumimoji="0" lang="zh-CN" altLang="en-US" sz="1800" b="0" i="0" u="none" strike="noStrike" kern="1200" cap="none" spc="200" normalizeH="0" baseline="0" noProof="1">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ustDataLst>
      <p:tags r:id="rId3"/>
    </p:custData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文本占位符 87041"/>
          <p:cNvSpPr>
            <a:spLocks noGrp="1"/>
          </p:cNvSpPr>
          <p:nvPr>
            <p:ph idx="1"/>
          </p:nvPr>
        </p:nvSpPr>
        <p:spPr>
          <a:xfrm>
            <a:off x="5638800" y="1447800"/>
            <a:ext cx="3321050" cy="2894013"/>
          </a:xfrm>
          <a:solidFill>
            <a:schemeClr val="bg1"/>
          </a:solidFill>
          <a:ln>
            <a:solidFill>
              <a:srgbClr val="FF0000"/>
            </a:solidFill>
            <a:miter/>
          </a:ln>
          <a:effectLst>
            <a:outerShdw dist="107763" dir="2699999" algn="ctr" rotWithShape="0">
              <a:schemeClr val="bg2">
                <a:alpha val="50000"/>
              </a:schemeClr>
            </a:outerShdw>
          </a:effectLst>
        </p:spPr>
        <p:txBody>
          <a:bodyPr vert="horz" wrap="square" lIns="91440" tIns="45720" rIns="91440" bIns="45720" numCol="1" rtlCol="0" anchor="t" anchorCtr="0" compatLnSpc="1">
            <a:noAutofit/>
          </a:bodyPr>
          <a:lstStyle/>
          <a:p>
            <a:pPr marL="171450" marR="0" lvl="0" indent="-171450" algn="l" defTabSz="685800" rtl="0" eaLnBrk="1" fontAlgn="auto" latinLnBrk="0" hangingPunct="1">
              <a:lnSpc>
                <a:spcPct val="130000"/>
              </a:lnSpc>
              <a:spcBef>
                <a:spcPts val="0"/>
              </a:spcBef>
              <a:spcAft>
                <a:spcPts val="1000"/>
              </a:spcAft>
              <a:buClr>
                <a:srgbClr val="FF0000"/>
              </a:buClr>
              <a:buSzTx/>
              <a:buFont typeface="楷体_GB2312" panose="02010609030101010101" pitchFamily="49" charset="-122"/>
              <a:buChar char="☆"/>
              <a:defRPr/>
            </a:pPr>
            <a:r>
              <a:rPr kumimoji="0" lang="zh-CN" altLang="en-US" sz="28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t>   彝海结盟是我党灵活执行民族政策，坚持民族团结的光辉典范。 </a:t>
            </a:r>
            <a:br>
              <a:rPr kumimoji="0" lang="zh-CN" altLang="en-US" sz="28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rPr>
            </a:br>
            <a:endParaRPr kumimoji="0" lang="zh-CN" altLang="en-US" sz="2800" b="1" i="0" u="none" strike="noStrike" kern="1200" cap="none" spc="200" normalizeH="0" baseline="0" noProof="1">
              <a:ln>
                <a:noFill/>
              </a:ln>
              <a:solidFill>
                <a:srgbClr val="262626"/>
              </a:solidFill>
              <a:effectLst/>
              <a:uLnTx/>
              <a:uFillTx/>
              <a:latin typeface="隶书" panose="02010509060101010101" pitchFamily="49" charset="-122"/>
              <a:ea typeface="隶书" panose="02010509060101010101" pitchFamily="49" charset="-122"/>
              <a:cs typeface="+mn-cs"/>
              <a:sym typeface="微软雅黑" panose="020B0503020204020204" pitchFamily="34" charset="-122"/>
            </a:endParaRPr>
          </a:p>
        </p:txBody>
      </p:sp>
      <p:sp>
        <p:nvSpPr>
          <p:cNvPr id="57346" name="矩形 86018"/>
          <p:cNvSpPr>
            <a:spLocks noChangeArrowheads="1"/>
          </p:cNvSpPr>
          <p:nvPr/>
        </p:nvSpPr>
        <p:spPr bwMode="auto">
          <a:xfrm>
            <a:off x="457200" y="609600"/>
            <a:ext cx="8229600" cy="455613"/>
          </a:xfrm>
          <a:prstGeom prst="rect">
            <a:avLst/>
          </a:prstGeom>
          <a:noFill/>
          <a:ln>
            <a:noFill/>
          </a:ln>
        </p:spPr>
        <p:txBody>
          <a:bodyPr/>
          <a:lstStyle>
            <a:lvl1pPr marL="1016000" indent="-1016000">
              <a:defRPr sz="2400">
                <a:solidFill>
                  <a:schemeClr val="tx1"/>
                </a:solidFill>
                <a:latin typeface="Arial" panose="020B0604020202020204" pitchFamily="34" charset="0"/>
                <a:ea typeface="宋体" panose="02010600030101010101" pitchFamily="2" charset="-122"/>
              </a:defRPr>
            </a:lvl1pPr>
            <a:lvl2pPr>
              <a:defRPr sz="24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400">
                <a:solidFill>
                  <a:schemeClr val="tx1"/>
                </a:solidFill>
                <a:latin typeface="Arial" panose="020B0604020202020204" pitchFamily="34" charset="0"/>
                <a:ea typeface="宋体" panose="02010600030101010101" pitchFamily="2" charset="-122"/>
              </a:defRPr>
            </a:lvl4pPr>
            <a:lvl5pPr>
              <a:defRPr sz="2400">
                <a:solidFill>
                  <a:schemeClr val="tx1"/>
                </a:solidFill>
                <a:latin typeface="Arial" panose="020B0604020202020204" pitchFamily="34" charset="0"/>
                <a:ea typeface="宋体" panose="02010600030101010101" pitchFamily="2" charset="-122"/>
              </a:defRPr>
            </a:lvl5pPr>
            <a:lvl6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marL="1016000" marR="0" lvl="0" indent="-101600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3. </a:t>
            </a:r>
            <a:r>
              <a:rPr kumimoji="0" lang="zh-CN"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实践马克思主义民族理论，形成党的早期的民族政策</a:t>
            </a:r>
            <a:endParaRPr kumimoji="0" lang="en-US"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pic>
        <p:nvPicPr>
          <p:cNvPr id="57347" name="Picture 5"/>
          <p:cNvPicPr>
            <a:picLocks noChangeAspect="1" noChangeArrowheads="1"/>
          </p:cNvPicPr>
          <p:nvPr/>
        </p:nvPicPr>
        <p:blipFill>
          <a:blip r:embed="rId1"/>
          <a:srcRect/>
          <a:stretch>
            <a:fillRect/>
          </a:stretch>
        </p:blipFill>
        <p:spPr bwMode="auto">
          <a:xfrm>
            <a:off x="157734" y="2667020"/>
            <a:ext cx="5273675" cy="35067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2"/>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对角圆角 2"/>
          <p:cNvSpPr/>
          <p:nvPr/>
        </p:nvSpPr>
        <p:spPr>
          <a:xfrm>
            <a:off x="381000" y="1836738"/>
            <a:ext cx="2895600" cy="3810000"/>
          </a:xfrm>
          <a:prstGeom prst="round2DiagRect">
            <a:avLst>
              <a:gd name="adj1" fmla="val 24613"/>
              <a:gd name="adj2" fmla="val 0"/>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8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0">
              <a:ln>
                <a:noFill/>
              </a:ln>
              <a:solidFill>
                <a:schemeClr val="dk1"/>
              </a:solidFill>
              <a:effectLst/>
              <a:uLnTx/>
              <a:uFillTx/>
              <a:latin typeface="+mn-lt"/>
              <a:ea typeface="+mn-ea"/>
              <a:cs typeface="+mn-cs"/>
            </a:endParaRPr>
          </a:p>
        </p:txBody>
      </p:sp>
      <p:sp>
        <p:nvSpPr>
          <p:cNvPr id="58370" name="矩形 90114"/>
          <p:cNvSpPr>
            <a:spLocks noChangeArrowheads="1"/>
          </p:cNvSpPr>
          <p:nvPr/>
        </p:nvSpPr>
        <p:spPr bwMode="auto">
          <a:xfrm>
            <a:off x="457200" y="685800"/>
            <a:ext cx="8229600" cy="457200"/>
          </a:xfrm>
          <a:prstGeom prst="rect">
            <a:avLst/>
          </a:prstGeom>
          <a:noFill/>
          <a:ln>
            <a:noFill/>
          </a:ln>
        </p:spPr>
        <p:txBody>
          <a:bodyPr/>
          <a:lstStyle>
            <a:lvl1pPr marL="1016000" indent="-1016000">
              <a:defRPr sz="2400">
                <a:solidFill>
                  <a:schemeClr val="tx1"/>
                </a:solidFill>
                <a:latin typeface="Arial" panose="020B0604020202020204" pitchFamily="34" charset="0"/>
                <a:ea typeface="宋体" panose="02010600030101010101" pitchFamily="2" charset="-122"/>
              </a:defRPr>
            </a:lvl1pPr>
            <a:lvl2pPr>
              <a:defRPr sz="24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400">
                <a:solidFill>
                  <a:schemeClr val="tx1"/>
                </a:solidFill>
                <a:latin typeface="Arial" panose="020B0604020202020204" pitchFamily="34" charset="0"/>
                <a:ea typeface="宋体" panose="02010600030101010101" pitchFamily="2" charset="-122"/>
              </a:defRPr>
            </a:lvl4pPr>
            <a:lvl5pPr>
              <a:defRPr sz="2400">
                <a:solidFill>
                  <a:schemeClr val="tx1"/>
                </a:solidFill>
                <a:latin typeface="Arial" panose="020B0604020202020204" pitchFamily="34" charset="0"/>
                <a:ea typeface="宋体" panose="02010600030101010101" pitchFamily="2" charset="-122"/>
              </a:defRPr>
            </a:lvl5pPr>
            <a:lvl6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fontAlgn="base">
              <a:lnSpc>
                <a:spcPct val="80000"/>
              </a:lnSpc>
              <a:spcBef>
                <a:spcPct val="2000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marL="1016000" marR="0" lvl="0" indent="-101600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4. </a:t>
            </a:r>
            <a:r>
              <a:rPr kumimoji="0" lang="zh-CN"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动员各族群众参加红军，扩大了红军的有生力量</a:t>
            </a:r>
            <a:endParaRPr kumimoji="0" lang="en-US" altLang="zh-CN" sz="2400" b="1" i="0" u="none" strike="noStrike" kern="1200" cap="none" spc="2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8371" name="矩形 90118"/>
          <p:cNvSpPr>
            <a:spLocks noChangeArrowheads="1"/>
          </p:cNvSpPr>
          <p:nvPr/>
        </p:nvSpPr>
        <p:spPr bwMode="auto">
          <a:xfrm>
            <a:off x="4495802" y="5646111"/>
            <a:ext cx="3048000" cy="708025"/>
          </a:xfrm>
          <a:prstGeom prst="rect">
            <a:avLst/>
          </a:prstGeom>
          <a:noFill/>
          <a:ln>
            <a:noFill/>
          </a:ln>
          <a:scene3d>
            <a:camera prst="orthographicFront">
              <a:rot lat="0" lon="0" rev="0"/>
            </a:camera>
            <a:lightRig rig="threePt" dir="t"/>
          </a:scene3d>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黄镇将军长征过凉山时画的红军彝族游击队漫画 </a:t>
            </a:r>
            <a:endPar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58372" name="图片 90120" descr="001109b42f3006a162fa01"/>
          <p:cNvPicPr>
            <a:picLocks noChangeAspect="1" noChangeArrowheads="1"/>
          </p:cNvPicPr>
          <p:nvPr/>
        </p:nvPicPr>
        <p:blipFill>
          <a:blip r:embed="rId1"/>
          <a:srcRect/>
          <a:stretch>
            <a:fillRect/>
          </a:stretch>
        </p:blipFill>
        <p:spPr bwMode="auto">
          <a:xfrm>
            <a:off x="3962416" y="685872"/>
            <a:ext cx="4952990" cy="487667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矩形 1"/>
          <p:cNvSpPr/>
          <p:nvPr/>
        </p:nvSpPr>
        <p:spPr>
          <a:xfrm>
            <a:off x="381000" y="2057400"/>
            <a:ext cx="2971800" cy="3589338"/>
          </a:xfrm>
          <a:prstGeom prst="rect">
            <a:avLst/>
          </a:prstGeom>
        </p:spPr>
        <p:txBody>
          <a:bodyPr wrap="square">
            <a:spAutoFit/>
          </a:bodyPr>
          <a:lstStyle/>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r>
              <a:rPr kumimoji="0" lang="zh-CN" altLang="en-US" sz="2400" b="0" i="0" u="none" strike="noStrike" kern="1200" cap="none" spc="20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r>
              <a:rPr kumimoji="0" lang="zh-CN" altLang="en-US" sz="2000" b="0" i="0" u="none" strike="noStrike" kern="1200" cap="none" spc="20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红军长征过凉山，虽然时间短军情急，但是党的主张、政策和红军的作风唤醒了凉山各族群众，他们踊跃参加红军，支持红军，在艰难时刻增添了红军的有生力量。红军在凉山不到一个月，扩大红军人员近</a:t>
            </a:r>
            <a:r>
              <a:rPr kumimoji="0" lang="en-US" altLang="zh-CN" sz="2000" b="0" i="0" u="none" strike="noStrike" kern="1200" cap="none" spc="20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7000</a:t>
            </a:r>
            <a:r>
              <a:rPr kumimoji="0" lang="zh-CN" altLang="en-US" sz="2000" b="0" i="0" u="none" strike="noStrike" kern="1200" cap="none" spc="20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人，加上游击队和群众武装近</a:t>
            </a:r>
            <a:r>
              <a:rPr kumimoji="0" lang="en-US" altLang="zh-CN" sz="2000" b="0" i="0" u="none" strike="noStrike" kern="1200" cap="none" spc="20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3000</a:t>
            </a:r>
            <a:r>
              <a:rPr kumimoji="0" lang="zh-CN" altLang="en-US" sz="2000" b="0" i="0" u="none" strike="noStrike" kern="1200" cap="none" spc="20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人，总数达上万人。</a:t>
            </a:r>
            <a:br>
              <a:rPr kumimoji="0" lang="zh-CN" altLang="en-US" sz="2000" b="0" i="0" u="none" strike="noStrike" kern="1200" cap="none" spc="200" normalizeH="0" baseline="0" noProof="0" dirty="0">
                <a:ln>
                  <a:noFill/>
                </a:ln>
                <a:solidFill>
                  <a:srgbClr val="262626"/>
                </a:solidFill>
                <a:effectLst/>
                <a:uLnTx/>
                <a:uFillTx/>
                <a:latin typeface="隶书" panose="02010509060101010101" pitchFamily="49" charset="-122"/>
                <a:ea typeface="宋体" panose="02010600030101010101" pitchFamily="2" charset="-122"/>
                <a:cs typeface="+mn-cs"/>
                <a:sym typeface="微软雅黑" panose="020B0503020204020204" pitchFamily="34" charset="-122"/>
              </a:rPr>
            </a:br>
            <a:endParaRPr kumimoji="0" lang="zh-CN" altLang="en-US" sz="20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ustDataLst>
      <p:tags r:id="rId2"/>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标题 91137"/>
          <p:cNvSpPr>
            <a:spLocks noGrp="1"/>
          </p:cNvSpPr>
          <p:nvPr>
            <p:ph type="title"/>
          </p:nvPr>
        </p:nvSpPr>
        <p:spPr>
          <a:xfrm>
            <a:off x="488950" y="676275"/>
            <a:ext cx="8483600" cy="1143000"/>
          </a:xfrm>
        </p:spPr>
        <p:txBody>
          <a:bodyPr lIns="91440" tIns="45720" rIns="91440" bIns="45720" rtlCol="0" anchor="t" anchorCtr="0">
            <a:noAutofit/>
          </a:bodyPr>
          <a:p>
            <a:pPr marL="0" marR="0" indent="0" algn="ctr" defTabSz="685800" rtl="0" eaLnBrk="1" fontAlgn="auto" latinLnBrk="0" hangingPunct="1">
              <a:lnSpc>
                <a:spcPct val="100000"/>
              </a:lnSpc>
              <a:spcBef>
                <a:spcPct val="0"/>
              </a:spcBef>
              <a:spcAft>
                <a:spcPct val="0"/>
              </a:spcAft>
              <a:buClrTx/>
              <a:buSzTx/>
              <a:buFontTx/>
              <a:buNone/>
            </a:pPr>
            <a:r>
              <a:rPr kumimoji="0" lang="zh-CN" altLang="en-US" sz="48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rPr>
              <a:t>二 弘扬伟大长征精神</a:t>
            </a:r>
            <a:endParaRPr kumimoji="0" lang="zh-CN" altLang="en-US" sz="48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endParaRPr>
          </a:p>
        </p:txBody>
      </p:sp>
      <p:pic>
        <p:nvPicPr>
          <p:cNvPr id="121858" name="图片 3"/>
          <p:cNvPicPr>
            <a:picLocks noChangeAspect="1"/>
          </p:cNvPicPr>
          <p:nvPr/>
        </p:nvPicPr>
        <p:blipFill>
          <a:blip r:embed="rId1"/>
          <a:stretch>
            <a:fillRect/>
          </a:stretch>
        </p:blipFill>
        <p:spPr>
          <a:xfrm>
            <a:off x="908050" y="1644650"/>
            <a:ext cx="7645400" cy="4273550"/>
          </a:xfrm>
          <a:prstGeom prst="rect">
            <a:avLst/>
          </a:prstGeom>
          <a:noFill/>
          <a:ln w="9525">
            <a:noFill/>
          </a:ln>
        </p:spPr>
      </p:pic>
    </p:spTree>
    <p:custDataLst>
      <p:tags r:id="rId2"/>
    </p:custData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内容占位符 2"/>
          <p:cNvSpPr>
            <a:spLocks noGrp="1"/>
          </p:cNvSpPr>
          <p:nvPr>
            <p:ph idx="1"/>
          </p:nvPr>
        </p:nvSpPr>
        <p:spPr>
          <a:xfrm>
            <a:off x="1028700" y="1355725"/>
            <a:ext cx="7353300" cy="2851150"/>
          </a:xfrm>
        </p:spPr>
        <p:txBody>
          <a:bodyPr lIns="101600" tIns="0" rIns="82550" bIns="0" rtlCol="0" anchor="t">
            <a:noAutofit/>
          </a:bodyPr>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    </a:t>
            </a:r>
            <a:r>
              <a:rPr kumimoji="0" lang="zh-CN" altLang="en-US"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中国工农红军长征，是</a:t>
            </a:r>
            <a:r>
              <a:rPr kumimoji="0" lang="zh-CN" altLang="zh-CN"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惊天动地的革命壮举，是中国共产党和红军谱写的壮丽史诗，是中华民族伟大复兴历史进程中的巍峨丰碑。</a:t>
            </a:r>
            <a:endParaRPr kumimoji="0" lang="zh-CN" altLang="zh-CN"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endParaRPr kumimoji="0" lang="en-US" altLang="zh-CN"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r>
              <a:rPr kumimoji="0" lang="zh-CN" altLang="zh-CN"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    长征这一人类历史上的伟大壮举，留给我们最宝贵的精神财富，就是中国共产党人和红军将士用生命和热血铸就的伟大长征精神。</a:t>
            </a:r>
            <a:endParaRPr kumimoji="0" lang="zh-CN" altLang="zh-CN"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a:p>
            <a:pPr marL="171450" marR="0" indent="-171450" algn="l" defTabSz="685800" rtl="0" eaLnBrk="1" fontAlgn="auto" latinLnBrk="0" hangingPunct="1">
              <a:lnSpc>
                <a:spcPct val="130000"/>
              </a:lnSpc>
              <a:spcBef>
                <a:spcPts val="0"/>
              </a:spcBef>
              <a:spcAft>
                <a:spcPts val="1000"/>
              </a:spcAft>
              <a:buClrTx/>
              <a:buSzTx/>
              <a:buFont typeface="Arial" panose="020B0604020202020204" pitchFamily="34" charset="0"/>
              <a:buChar char="•"/>
            </a:pPr>
            <a:endParaRPr kumimoji="0" lang="zh-CN" altLang="en-US" sz="24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p:txBody>
      </p:sp>
    </p:spTree>
    <p:custDataLst>
      <p:tags r:id="rId1"/>
    </p:custData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5" name="文本框 2"/>
          <p:cNvSpPr txBox="1"/>
          <p:nvPr/>
        </p:nvSpPr>
        <p:spPr>
          <a:xfrm>
            <a:off x="3246438" y="765175"/>
            <a:ext cx="4251325" cy="533400"/>
          </a:xfrm>
          <a:prstGeom prst="rect">
            <a:avLst/>
          </a:prstGeom>
          <a:solidFill>
            <a:srgbClr val="F0E7DC"/>
          </a:solidFill>
          <a:ln w="9525">
            <a:noFill/>
          </a:ln>
        </p:spPr>
        <p:txBody>
          <a:bodyPr wrap="square" anchor="t">
            <a:spAutoFit/>
          </a:bodyPr>
          <a:p>
            <a:pPr algn="ctr" eaLnBrk="0" hangingPunct="0"/>
            <a:r>
              <a:rPr lang="zh-CN" altLang="en-US" sz="3600" b="1" dirty="0">
                <a:solidFill>
                  <a:srgbClr val="FF0000"/>
                </a:solidFill>
                <a:latin typeface="微软雅黑" panose="020B0503020204020204" pitchFamily="34" charset="-122"/>
                <a:ea typeface="微软雅黑" panose="020B0503020204020204" pitchFamily="34" charset="-122"/>
              </a:rPr>
              <a:t>伟大长征精神</a:t>
            </a:r>
            <a:endParaRPr lang="zh-CN" altLang="en-US" sz="3600" b="1" dirty="0">
              <a:solidFill>
                <a:srgbClr val="FF0000"/>
              </a:solidFill>
              <a:latin typeface="微软雅黑" panose="020B0503020204020204" pitchFamily="34" charset="-122"/>
              <a:ea typeface="微软雅黑" panose="020B0503020204020204" pitchFamily="34" charset="-122"/>
            </a:endParaRPr>
          </a:p>
        </p:txBody>
      </p:sp>
      <p:sp>
        <p:nvSpPr>
          <p:cNvPr id="123906" name="文本框 3"/>
          <p:cNvSpPr txBox="1"/>
          <p:nvPr/>
        </p:nvSpPr>
        <p:spPr>
          <a:xfrm>
            <a:off x="2792413" y="1695450"/>
            <a:ext cx="6051550" cy="1016000"/>
          </a:xfrm>
          <a:prstGeom prst="rect">
            <a:avLst/>
          </a:prstGeom>
          <a:noFill/>
          <a:ln w="9525">
            <a:noFill/>
          </a:ln>
        </p:spPr>
        <p:txBody>
          <a:bodyPr wrap="square" anchor="t">
            <a:spAutoFit/>
          </a:bodyPr>
          <a:p>
            <a:pPr eaLnBrk="0" hangingPunct="0"/>
            <a:r>
              <a:rPr lang="zh-CN" altLang="en-US" sz="2000"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就是</a:t>
            </a:r>
            <a:r>
              <a:rPr lang="zh-CN" altLang="en-US" sz="2000" dirty="0">
                <a:latin typeface="微软雅黑" panose="020B0503020204020204" pitchFamily="34" charset="-122"/>
                <a:ea typeface="微软雅黑" panose="020B0503020204020204" pitchFamily="34" charset="-122"/>
              </a:rPr>
              <a:t>把全国人民和中华民族的根本利益看得高于一切，坚定革命的理想和信念，坚信正义事业必然胜利的精神</a:t>
            </a:r>
            <a:endParaRPr lang="zh-CN" altLang="en-US" sz="2000" dirty="0">
              <a:latin typeface="微软雅黑" panose="020B0503020204020204" pitchFamily="34" charset="-122"/>
              <a:ea typeface="微软雅黑" panose="020B0503020204020204" pitchFamily="34" charset="-122"/>
            </a:endParaRPr>
          </a:p>
        </p:txBody>
      </p:sp>
      <p:sp>
        <p:nvSpPr>
          <p:cNvPr id="123907" name="文本框 4"/>
          <p:cNvSpPr txBox="1"/>
          <p:nvPr/>
        </p:nvSpPr>
        <p:spPr>
          <a:xfrm>
            <a:off x="2792413" y="2711450"/>
            <a:ext cx="6051550" cy="706438"/>
          </a:xfrm>
          <a:prstGeom prst="rect">
            <a:avLst/>
          </a:prstGeom>
          <a:noFill/>
          <a:ln w="9525">
            <a:noFill/>
          </a:ln>
        </p:spPr>
        <p:txBody>
          <a:bodyPr wrap="square" anchor="t">
            <a:spAutoFit/>
          </a:bodyPr>
          <a:p>
            <a:pPr eaLnBrk="0" hangingPunct="0"/>
            <a:r>
              <a:rPr lang="zh-CN" altLang="en-US" sz="1800"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就是</a:t>
            </a:r>
            <a:r>
              <a:rPr lang="zh-CN" altLang="en-US" sz="2000" dirty="0">
                <a:latin typeface="微软雅黑" panose="020B0503020204020204" pitchFamily="34" charset="-122"/>
                <a:ea typeface="微软雅黑" panose="020B0503020204020204" pitchFamily="34" charset="-122"/>
              </a:rPr>
              <a:t>为了救国救民，不怕任何艰难险阻，不惜付出一切牺牲的精神</a:t>
            </a:r>
            <a:endParaRPr lang="zh-CN" altLang="en-US" sz="2000" dirty="0">
              <a:latin typeface="微软雅黑" panose="020B0503020204020204" pitchFamily="34" charset="-122"/>
              <a:ea typeface="微软雅黑" panose="020B0503020204020204" pitchFamily="34" charset="-122"/>
            </a:endParaRPr>
          </a:p>
        </p:txBody>
      </p:sp>
      <p:sp>
        <p:nvSpPr>
          <p:cNvPr id="123908" name="文本框 5"/>
          <p:cNvSpPr txBox="1"/>
          <p:nvPr/>
        </p:nvSpPr>
        <p:spPr>
          <a:xfrm>
            <a:off x="2778125" y="3455988"/>
            <a:ext cx="6051550" cy="706437"/>
          </a:xfrm>
          <a:prstGeom prst="rect">
            <a:avLst/>
          </a:prstGeom>
          <a:noFill/>
          <a:ln w="9525">
            <a:noFill/>
          </a:ln>
        </p:spPr>
        <p:txBody>
          <a:bodyPr wrap="square" anchor="t">
            <a:spAutoFit/>
          </a:bodyPr>
          <a:p>
            <a:pPr eaLnBrk="0" hangingPunct="0"/>
            <a:r>
              <a:rPr lang="zh-CN" altLang="en-US" sz="2000"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就是</a:t>
            </a:r>
            <a:r>
              <a:rPr lang="zh-CN" altLang="en-US" sz="2000" dirty="0">
                <a:latin typeface="微软雅黑" panose="020B0503020204020204" pitchFamily="34" charset="-122"/>
                <a:ea typeface="微软雅黑" panose="020B0503020204020204" pitchFamily="34" charset="-122"/>
              </a:rPr>
              <a:t>坚持独立自主、实事求是，一切从实际出发的精神</a:t>
            </a:r>
            <a:endParaRPr lang="zh-CN" altLang="en-US" sz="2000" dirty="0">
              <a:latin typeface="微软雅黑" panose="020B0503020204020204" pitchFamily="34" charset="-122"/>
              <a:ea typeface="微软雅黑" panose="020B0503020204020204" pitchFamily="34" charset="-122"/>
            </a:endParaRPr>
          </a:p>
        </p:txBody>
      </p:sp>
      <p:sp>
        <p:nvSpPr>
          <p:cNvPr id="123909" name="文本框 6"/>
          <p:cNvSpPr txBox="1"/>
          <p:nvPr/>
        </p:nvSpPr>
        <p:spPr>
          <a:xfrm>
            <a:off x="2779713" y="4318000"/>
            <a:ext cx="6076950" cy="338138"/>
          </a:xfrm>
          <a:prstGeom prst="rect">
            <a:avLst/>
          </a:prstGeom>
          <a:noFill/>
          <a:ln w="9525">
            <a:noFill/>
          </a:ln>
        </p:spPr>
        <p:txBody>
          <a:bodyPr wrap="square" anchor="t">
            <a:spAutoFit/>
          </a:bodyPr>
          <a:p>
            <a:pPr eaLnBrk="0" hangingPunct="0"/>
            <a:r>
              <a:rPr lang="zh-CN" altLang="en-US" sz="1800"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就是</a:t>
            </a:r>
            <a:r>
              <a:rPr lang="zh-CN" altLang="en-US" sz="2000" dirty="0">
                <a:latin typeface="微软雅黑" panose="020B0503020204020204" pitchFamily="34" charset="-122"/>
                <a:ea typeface="微软雅黑" panose="020B0503020204020204" pitchFamily="34" charset="-122"/>
              </a:rPr>
              <a:t>顾全大局、严守纪律、紧密团结的精神</a:t>
            </a:r>
            <a:endParaRPr lang="zh-CN" altLang="en-US" sz="2000" dirty="0">
              <a:latin typeface="微软雅黑" panose="020B0503020204020204" pitchFamily="34" charset="-122"/>
              <a:ea typeface="微软雅黑" panose="020B0503020204020204" pitchFamily="34" charset="-122"/>
            </a:endParaRPr>
          </a:p>
        </p:txBody>
      </p:sp>
      <p:sp>
        <p:nvSpPr>
          <p:cNvPr id="123910" name="矩形 1"/>
          <p:cNvSpPr/>
          <p:nvPr/>
        </p:nvSpPr>
        <p:spPr>
          <a:xfrm>
            <a:off x="2778125" y="4802188"/>
            <a:ext cx="6051550" cy="706437"/>
          </a:xfrm>
          <a:prstGeom prst="rect">
            <a:avLst/>
          </a:prstGeom>
          <a:noFill/>
          <a:ln w="9525">
            <a:noFill/>
          </a:ln>
        </p:spPr>
        <p:txBody>
          <a:bodyPr wrap="square" anchor="t">
            <a:spAutoFit/>
          </a:bodyPr>
          <a:p>
            <a:pPr eaLnBrk="0" hangingPunct="0"/>
            <a:r>
              <a:rPr lang="zh-CN" altLang="en-US" sz="2000"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就是</a:t>
            </a:r>
            <a:r>
              <a:rPr lang="zh-CN" altLang="en-US" sz="2000" dirty="0">
                <a:latin typeface="微软雅黑" panose="020B0503020204020204" pitchFamily="34" charset="-122"/>
                <a:ea typeface="微软雅黑" panose="020B0503020204020204" pitchFamily="34" charset="-122"/>
              </a:rPr>
              <a:t>紧紧依靠人民群众，同人民群众生死相依、患难与共、艰苦奋斗的精神</a:t>
            </a:r>
            <a:endParaRPr lang="zh-CN" altLang="en-US" sz="2000" dirty="0">
              <a:latin typeface="微软雅黑" panose="020B0503020204020204" pitchFamily="34" charset="-122"/>
              <a:ea typeface="微软雅黑" panose="020B0503020204020204" pitchFamily="34" charset="-122"/>
            </a:endParaRPr>
          </a:p>
        </p:txBody>
      </p:sp>
      <p:pic>
        <p:nvPicPr>
          <p:cNvPr id="123911" name="图片 1"/>
          <p:cNvPicPr>
            <a:picLocks noChangeAspect="1"/>
          </p:cNvPicPr>
          <p:nvPr/>
        </p:nvPicPr>
        <p:blipFill>
          <a:blip r:embed="rId1"/>
          <a:stretch>
            <a:fillRect/>
          </a:stretch>
        </p:blipFill>
        <p:spPr>
          <a:xfrm>
            <a:off x="112713" y="1679575"/>
            <a:ext cx="2005012" cy="3829050"/>
          </a:xfrm>
          <a:prstGeom prst="rect">
            <a:avLst/>
          </a:prstGeom>
          <a:noFill/>
          <a:ln w="9525">
            <a:noFill/>
          </a:ln>
        </p:spPr>
      </p:pic>
      <p:sp>
        <p:nvSpPr>
          <p:cNvPr id="35" name="矩形 34"/>
          <p:cNvSpPr/>
          <p:nvPr>
            <p:custDataLst>
              <p:tags r:id="rId2"/>
            </p:custDataLst>
          </p:nvPr>
        </p:nvSpPr>
        <p:spPr>
          <a:xfrm flipH="1">
            <a:off x="2327275" y="1992313"/>
            <a:ext cx="323850" cy="420688"/>
          </a:xfrm>
          <a:prstGeom prst="rect">
            <a:avLst/>
          </a:prstGeom>
          <a:gradFill>
            <a:gsLst>
              <a:gs pos="0">
                <a:srgbClr val="E30000"/>
              </a:gs>
              <a:gs pos="100000">
                <a:srgbClr val="760303"/>
              </a:gs>
            </a:gsLst>
            <a:lin scaled="0"/>
          </a:gra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rPr>
              <a:t>1</a:t>
            </a:r>
            <a:endPar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endParaRPr>
          </a:p>
        </p:txBody>
      </p:sp>
      <p:sp>
        <p:nvSpPr>
          <p:cNvPr id="2" name="矩形 1"/>
          <p:cNvSpPr/>
          <p:nvPr>
            <p:custDataLst>
              <p:tags r:id="rId3"/>
            </p:custDataLst>
          </p:nvPr>
        </p:nvSpPr>
        <p:spPr>
          <a:xfrm flipH="1">
            <a:off x="2327275" y="2900363"/>
            <a:ext cx="323850" cy="404813"/>
          </a:xfrm>
          <a:prstGeom prst="rect">
            <a:avLst/>
          </a:prstGeom>
          <a:gradFill>
            <a:gsLst>
              <a:gs pos="0">
                <a:srgbClr val="E30000"/>
              </a:gs>
              <a:gs pos="100000">
                <a:srgbClr val="760303"/>
              </a:gs>
            </a:gsLst>
            <a:lin scaled="0"/>
          </a:gradFill>
          <a:ln>
            <a:solidFill>
              <a:srgbClr val="C00000"/>
            </a:solidFill>
          </a:ln>
        </p:spPr>
        <p:style>
          <a:lnRef idx="2">
            <a:srgbClr val="1E6BC5">
              <a:shade val="50000"/>
            </a:srgbClr>
          </a:lnRef>
          <a:fillRef idx="1">
            <a:srgbClr val="1E6BC5"/>
          </a:fillRef>
          <a:effectRef idx="0">
            <a:srgbClr val="1E6BC5"/>
          </a:effectRef>
          <a:fontRef idx="minor">
            <a:srgbClr val="FFFFFF"/>
          </a:fontRef>
        </p:style>
        <p:txBody>
          <a:bodyPr rtlCol="0" anchor="ctr"/>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rPr>
              <a:t>2</a:t>
            </a:r>
            <a:endPar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endParaRPr>
          </a:p>
        </p:txBody>
      </p:sp>
      <p:sp>
        <p:nvSpPr>
          <p:cNvPr id="3" name="矩形 2"/>
          <p:cNvSpPr/>
          <p:nvPr>
            <p:custDataLst>
              <p:tags r:id="rId4"/>
            </p:custDataLst>
          </p:nvPr>
        </p:nvSpPr>
        <p:spPr>
          <a:xfrm flipH="1">
            <a:off x="2327275" y="3611563"/>
            <a:ext cx="323850" cy="395288"/>
          </a:xfrm>
          <a:prstGeom prst="rect">
            <a:avLst/>
          </a:prstGeom>
          <a:gradFill>
            <a:gsLst>
              <a:gs pos="0">
                <a:srgbClr val="E30000"/>
              </a:gs>
              <a:gs pos="100000">
                <a:srgbClr val="760303"/>
              </a:gs>
            </a:gsLst>
            <a:lin scaled="0"/>
          </a:gra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rPr>
              <a:t>3</a:t>
            </a:r>
            <a:endPar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endParaRPr>
          </a:p>
        </p:txBody>
      </p:sp>
      <p:sp>
        <p:nvSpPr>
          <p:cNvPr id="4" name="矩形 3"/>
          <p:cNvSpPr/>
          <p:nvPr>
            <p:custDataLst>
              <p:tags r:id="rId5"/>
            </p:custDataLst>
          </p:nvPr>
        </p:nvSpPr>
        <p:spPr>
          <a:xfrm flipH="1">
            <a:off x="2327275" y="4260850"/>
            <a:ext cx="323850" cy="395288"/>
          </a:xfrm>
          <a:prstGeom prst="rect">
            <a:avLst/>
          </a:prstGeom>
          <a:gradFill>
            <a:gsLst>
              <a:gs pos="0">
                <a:srgbClr val="E30000"/>
              </a:gs>
              <a:gs pos="100000">
                <a:srgbClr val="760303"/>
              </a:gs>
            </a:gsLst>
            <a:lin scaled="0"/>
          </a:gra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rPr>
              <a:t>4</a:t>
            </a:r>
            <a:endPar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endParaRPr>
          </a:p>
        </p:txBody>
      </p:sp>
      <p:sp>
        <p:nvSpPr>
          <p:cNvPr id="5" name="矩形 4"/>
          <p:cNvSpPr/>
          <p:nvPr>
            <p:custDataLst>
              <p:tags r:id="rId6"/>
            </p:custDataLst>
          </p:nvPr>
        </p:nvSpPr>
        <p:spPr>
          <a:xfrm flipH="1">
            <a:off x="2327275" y="4910138"/>
            <a:ext cx="323850" cy="360363"/>
          </a:xfrm>
          <a:prstGeom prst="rect">
            <a:avLst/>
          </a:prstGeom>
          <a:gradFill>
            <a:gsLst>
              <a:gs pos="0">
                <a:srgbClr val="E30000"/>
              </a:gs>
              <a:gs pos="100000">
                <a:srgbClr val="760303"/>
              </a:gs>
            </a:gsLst>
            <a:lin scaled="0"/>
          </a:gra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rPr>
              <a:t>5</a:t>
            </a:r>
            <a:endParaRPr kumimoji="1" lang="en-US" altLang="zh-CN" sz="1600" b="1" i="0" u="none" strike="noStrike" kern="1200" cap="none" spc="0" normalizeH="0" baseline="0" noProof="1" dirty="0">
              <a:solidFill>
                <a:srgbClr val="FFFFFF"/>
              </a:solidFill>
              <a:latin typeface="微软雅黑" panose="020B0503020204020204" pitchFamily="34" charset="-122"/>
              <a:ea typeface="+mn-ea"/>
              <a:cs typeface="+mn-cs"/>
            </a:endParaRPr>
          </a:p>
        </p:txBody>
      </p:sp>
    </p:spTree>
    <p:custDataLst>
      <p:tags r:id="rId7"/>
    </p:custData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29" name="标题 1"/>
          <p:cNvSpPr>
            <a:spLocks noGrp="1"/>
          </p:cNvSpPr>
          <p:nvPr>
            <p:ph type="title"/>
          </p:nvPr>
        </p:nvSpPr>
        <p:spPr>
          <a:xfrm>
            <a:off x="923925" y="768350"/>
            <a:ext cx="7554913" cy="441325"/>
          </a:xfrm>
        </p:spPr>
        <p:txBody>
          <a:bodyPr vert="horz" wrap="square" lIns="101600" tIns="38100" rIns="76200" bIns="38100" anchor="t"/>
          <a:p>
            <a:pPr indent="0" algn="ctr" defTabSz="685800" fontAlgn="base"/>
            <a:r>
              <a:rPr lang="zh-CN" sz="2800" kern="1200" spc="200" baseline="0">
                <a:latin typeface="黑体" panose="02010609060101010101" pitchFamily="49" charset="-122"/>
                <a:ea typeface="黑体" panose="02010609060101010101" pitchFamily="49" charset="-122"/>
                <a:cs typeface="+mj-cs"/>
                <a:sym typeface="微软雅黑" panose="020B0503020204020204" pitchFamily="34" charset="-122"/>
              </a:rPr>
              <a:t>（一）</a:t>
            </a:r>
            <a:r>
              <a:rPr lang="zh-CN" altLang="zh-CN" sz="2800" kern="1200" spc="200" baseline="0">
                <a:latin typeface="黑体" panose="02010609060101010101" pitchFamily="49" charset="-122"/>
                <a:ea typeface="黑体" panose="02010609060101010101" pitchFamily="49" charset="-122"/>
                <a:cs typeface="+mj-cs"/>
                <a:sym typeface="微软雅黑" panose="020B0503020204020204" pitchFamily="34" charset="-122"/>
              </a:rPr>
              <a:t>长征是一次理想信念的伟大远征</a:t>
            </a:r>
            <a:endParaRPr lang="zh-CN" altLang="zh-CN" sz="2800" kern="1200" spc="200" baseline="0">
              <a:latin typeface="黑体" panose="02010609060101010101" pitchFamily="49" charset="-122"/>
              <a:ea typeface="黑体" panose="02010609060101010101" pitchFamily="49" charset="-122"/>
              <a:cs typeface="+mj-cs"/>
              <a:sym typeface="微软雅黑" panose="020B0503020204020204" pitchFamily="34" charset="-122"/>
            </a:endParaRPr>
          </a:p>
        </p:txBody>
      </p:sp>
      <p:sp>
        <p:nvSpPr>
          <p:cNvPr id="3" name="内容占位符 2"/>
          <p:cNvSpPr>
            <a:spLocks noGrp="1"/>
          </p:cNvSpPr>
          <p:nvPr>
            <p:ph idx="1"/>
          </p:nvPr>
        </p:nvSpPr>
        <p:spPr>
          <a:xfrm>
            <a:off x="3419475" y="3014663"/>
            <a:ext cx="5222875" cy="2678113"/>
          </a:xfrm>
        </p:spPr>
        <p:txBody>
          <a:bodyPr rtlCol="0">
            <a:noAutofit/>
          </a:bodyPr>
          <a:p>
            <a:pPr marL="0" marR="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000" b="0" i="0" u="none" strike="noStrike" kern="1200" cap="none" spc="150" normalizeH="0" baseline="0" noProof="1">
                <a:solidFill>
                  <a:srgbClr val="000000"/>
                </a:solidFill>
                <a:uFillTx/>
                <a:latin typeface="+mn-lt"/>
                <a:ea typeface="+mn-ea"/>
                <a:cs typeface="+mn-cs"/>
                <a:sym typeface="微软雅黑" panose="020B0503020204020204" pitchFamily="34" charset="-122"/>
              </a:rPr>
              <a:t>    </a:t>
            </a:r>
            <a:r>
              <a:rPr kumimoji="0" lang="zh-CN" altLang="zh-CN" sz="2000" b="0" i="0" u="none" strike="noStrike" kern="1200" cap="none" spc="150" normalizeH="0" baseline="0" noProof="1">
                <a:solidFill>
                  <a:srgbClr val="000000"/>
                </a:solidFill>
                <a:uFillTx/>
                <a:latin typeface="+mn-lt"/>
                <a:ea typeface="+mn-ea"/>
                <a:cs typeface="+mn-cs"/>
                <a:sym typeface="微软雅黑" panose="020B0503020204020204" pitchFamily="34" charset="-122"/>
              </a:rPr>
              <a:t>长征向全中国、向全世界庄严宣告，中国共产党及其领导的人民军队，是用马克思主义武装的、以共产主义为崇高理想和坚定信念的。长征路上的苦难、曲折、死亡，检验了中国共产党人的理想信念，向世人证明了中国共产党人的理想信念坚不可摧</a:t>
            </a:r>
            <a:r>
              <a:rPr kumimoji="0" lang="zh-CN" altLang="en-US" sz="2000" b="0" i="0" u="none" strike="noStrike" kern="1200" cap="none" spc="150" normalizeH="0" baseline="0" noProof="1">
                <a:solidFill>
                  <a:srgbClr val="000000"/>
                </a:solidFill>
                <a:uFillTx/>
                <a:latin typeface="+mn-lt"/>
                <a:ea typeface="+mn-ea"/>
                <a:cs typeface="+mn-cs"/>
                <a:sym typeface="微软雅黑" panose="020B0503020204020204" pitchFamily="34" charset="-122"/>
              </a:rPr>
              <a:t>。</a:t>
            </a:r>
            <a:endParaRPr kumimoji="0" lang="en-US" altLang="zh-CN" sz="2000" b="0" i="0" u="none" strike="noStrike" kern="1200" cap="none" spc="150" normalizeH="0" baseline="0" noProof="1">
              <a:solidFill>
                <a:srgbClr val="000000"/>
              </a:solidFill>
              <a:uFillTx/>
              <a:latin typeface="+mn-lt"/>
              <a:ea typeface="+mn-ea"/>
              <a:cs typeface="+mn-cs"/>
              <a:sym typeface="微软雅黑" panose="020B0503020204020204" pitchFamily="34" charset="-122"/>
            </a:endParaRPr>
          </a:p>
          <a:p>
            <a:pPr marL="171450" marR="0" indent="-171450" algn="l" defTabSz="914400" rtl="0" eaLnBrk="1" fontAlgn="auto" latinLnBrk="0" hangingPunct="1">
              <a:lnSpc>
                <a:spcPct val="130000"/>
              </a:lnSpc>
              <a:spcBef>
                <a:spcPts val="0"/>
              </a:spcBef>
              <a:spcAft>
                <a:spcPts val="1000"/>
              </a:spcAft>
              <a:buClrTx/>
              <a:buSzTx/>
              <a:buFont typeface="Arial" panose="020B0604020202020204" pitchFamily="34" charset="0"/>
              <a:buChar char="•"/>
            </a:pPr>
            <a:endParaRPr kumimoji="0" lang="zh-CN" altLang="en-US" sz="2000" b="0" i="0" u="none" strike="noStrike" kern="1200" cap="none" spc="150" normalizeH="0" baseline="0" noProof="1">
              <a:solidFill>
                <a:schemeClr val="tx1"/>
              </a:solidFill>
              <a:uFillTx/>
              <a:latin typeface="Arial" panose="020B0604020202020204" pitchFamily="34" charset="0"/>
              <a:ea typeface="隶书" panose="02010509060101010101" pitchFamily="49" charset="-122"/>
              <a:cs typeface="+mn-cs"/>
            </a:endParaRPr>
          </a:p>
        </p:txBody>
      </p:sp>
      <p:sp>
        <p:nvSpPr>
          <p:cNvPr id="4" name="文本框 3"/>
          <p:cNvSpPr txBox="1"/>
          <p:nvPr/>
        </p:nvSpPr>
        <p:spPr>
          <a:xfrm>
            <a:off x="1689100" y="1447800"/>
            <a:ext cx="5559425" cy="1198563"/>
          </a:xfrm>
          <a:prstGeom prst="rect">
            <a:avLst/>
          </a:prstGeom>
          <a:noFill/>
        </p:spPr>
        <p:txBody>
          <a:bodyPr wrap="square" rtlCol="0" anchor="t">
            <a:spAutoFit/>
          </a:bodyPr>
          <a:p>
            <a:pPr marR="0" defTabSz="914400" eaLnBrk="0" hangingPunct="0">
              <a:lnSpc>
                <a:spcPct val="150000"/>
              </a:lnSpc>
              <a:spcBef>
                <a:spcPts val="0"/>
              </a:spcBef>
              <a:buClrTx/>
              <a:buSzTx/>
            </a:pPr>
            <a:r>
              <a:rPr kumimoji="0" lang="en-US" altLang="zh-CN" b="1" kern="1200" cap="none" spc="150" normalizeH="0" baseline="0" noProof="1">
                <a:solidFill>
                  <a:srgbClr val="000000"/>
                </a:solidFill>
                <a:latin typeface="黑体" panose="02010609060101010101" pitchFamily="49" charset="-122"/>
                <a:ea typeface="黑体" panose="02010609060101010101" pitchFamily="49" charset="-122"/>
                <a:cs typeface="+mn-cs"/>
                <a:sym typeface="微软雅黑" panose="020B0503020204020204" pitchFamily="34" charset="-122"/>
              </a:rPr>
              <a:t>   </a:t>
            </a:r>
            <a:r>
              <a:rPr kumimoji="0" lang="zh-CN" altLang="zh-CN" b="1" kern="1200" cap="none" spc="150" normalizeH="0" baseline="0" noProof="1">
                <a:solidFill>
                  <a:srgbClr val="000000"/>
                </a:solidFill>
                <a:latin typeface="黑体" panose="02010609060101010101" pitchFamily="49" charset="-122"/>
                <a:ea typeface="黑体" panose="02010609060101010101" pitchFamily="49" charset="-122"/>
                <a:cs typeface="+mn-cs"/>
                <a:sym typeface="微软雅黑" panose="020B0503020204020204" pitchFamily="34" charset="-122"/>
              </a:rPr>
              <a:t>崇高的理想，坚定的信念，永远是中国共产党人的政治灵魂</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pic>
        <p:nvPicPr>
          <p:cNvPr id="124932" name="图片 5"/>
          <p:cNvPicPr>
            <a:picLocks noChangeAspect="1"/>
          </p:cNvPicPr>
          <p:nvPr/>
        </p:nvPicPr>
        <p:blipFill>
          <a:blip r:embed="rId1"/>
          <a:stretch>
            <a:fillRect/>
          </a:stretch>
        </p:blipFill>
        <p:spPr>
          <a:xfrm>
            <a:off x="288925" y="2755900"/>
            <a:ext cx="3065463" cy="3195638"/>
          </a:xfrm>
          <a:prstGeom prst="rect">
            <a:avLst/>
          </a:prstGeom>
          <a:noFill/>
          <a:ln w="9525">
            <a:noFill/>
          </a:ln>
        </p:spPr>
      </p:pic>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5953" name="内容占位符 3"/>
          <p:cNvPicPr>
            <a:picLocks noGrp="1" noChangeAspect="1"/>
          </p:cNvPicPr>
          <p:nvPr>
            <p:ph idx="1"/>
          </p:nvPr>
        </p:nvPicPr>
        <p:blipFill>
          <a:blip r:embed="rId1"/>
          <a:stretch>
            <a:fillRect/>
          </a:stretch>
        </p:blipFill>
        <p:spPr>
          <a:xfrm>
            <a:off x="625475" y="1757363"/>
            <a:ext cx="3810000" cy="2981325"/>
          </a:xfrm>
        </p:spPr>
      </p:pic>
      <p:pic>
        <p:nvPicPr>
          <p:cNvPr id="125954" name="图片 5"/>
          <p:cNvPicPr>
            <a:picLocks noChangeAspect="1"/>
          </p:cNvPicPr>
          <p:nvPr/>
        </p:nvPicPr>
        <p:blipFill>
          <a:blip r:embed="rId2"/>
          <a:stretch>
            <a:fillRect/>
          </a:stretch>
        </p:blipFill>
        <p:spPr>
          <a:xfrm>
            <a:off x="4945063" y="1768475"/>
            <a:ext cx="3649662" cy="2968625"/>
          </a:xfrm>
          <a:prstGeom prst="rect">
            <a:avLst/>
          </a:prstGeom>
          <a:noFill/>
          <a:ln w="9525">
            <a:noFill/>
          </a:ln>
        </p:spPr>
      </p:pic>
      <p:sp>
        <p:nvSpPr>
          <p:cNvPr id="125955" name="矩形 1"/>
          <p:cNvSpPr/>
          <p:nvPr/>
        </p:nvSpPr>
        <p:spPr>
          <a:xfrm>
            <a:off x="2879725" y="5121275"/>
            <a:ext cx="3384550" cy="533400"/>
          </a:xfrm>
          <a:prstGeom prst="rect">
            <a:avLst/>
          </a:prstGeom>
          <a:noFill/>
          <a:ln w="9525">
            <a:noFill/>
          </a:ln>
        </p:spPr>
        <p:txBody>
          <a:bodyPr wrap="none" anchor="t">
            <a:spAutoFit/>
          </a:bodyPr>
          <a:p>
            <a:pPr eaLnBrk="0" hangingPunct="0"/>
            <a:r>
              <a:rPr lang="zh-CN" altLang="en-US" sz="3600" dirty="0">
                <a:latin typeface="微软雅黑" panose="020B0503020204020204" pitchFamily="34" charset="-122"/>
                <a:ea typeface="微软雅黑" panose="020B0503020204020204" pitchFamily="34" charset="-122"/>
              </a:rPr>
              <a:t>革命烈士方志敏</a:t>
            </a:r>
            <a:endParaRPr lang="zh-CN" altLang="en-US" sz="36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标题 1"/>
          <p:cNvSpPr>
            <a:spLocks noGrp="1"/>
          </p:cNvSpPr>
          <p:nvPr>
            <p:ph type="title"/>
          </p:nvPr>
        </p:nvSpPr>
        <p:spPr>
          <a:xfrm>
            <a:off x="1485900" y="1314450"/>
            <a:ext cx="6172200" cy="1222375"/>
          </a:xfrm>
        </p:spPr>
        <p:txBody>
          <a:bodyPr lIns="101600" tIns="38100" rIns="76200" bIns="38100" rtlCol="0" anchor="ctr" anchorCtr="0">
            <a:noAutofit/>
          </a:bodyPr>
          <a:p>
            <a:pPr marL="0" marR="0" indent="0" algn="l" defTabSz="685800" rtl="0" eaLnBrk="1" fontAlgn="auto" latinLnBrk="0" hangingPunct="1">
              <a:lnSpc>
                <a:spcPct val="100000"/>
              </a:lnSpc>
              <a:spcBef>
                <a:spcPct val="0"/>
              </a:spcBef>
              <a:spcAft>
                <a:spcPct val="0"/>
              </a:spcAft>
              <a:buClrTx/>
              <a:buSzTx/>
              <a:buFontTx/>
              <a:buNone/>
            </a:pPr>
            <a:br>
              <a:rPr lang="zh-CN" altLang="en-US" kern="1200" spc="200" normalizeH="0" baseline="0" dirty="0">
                <a:latin typeface="黑体" panose="02010609060101010101" pitchFamily="49" charset="-122"/>
                <a:ea typeface="黑体" panose="02010609060101010101" pitchFamily="49" charset="-122"/>
                <a:cs typeface="+mj-cs"/>
                <a:sym typeface="微软雅黑" panose="020B0503020204020204" pitchFamily="34" charset="-122"/>
              </a:rPr>
            </a:br>
            <a:endParaRPr kumimoji="0" lang="zh-CN" altLang="en-US" sz="21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endParaRPr>
          </a:p>
        </p:txBody>
      </p:sp>
      <p:sp>
        <p:nvSpPr>
          <p:cNvPr id="52226" name="内容占位符 2"/>
          <p:cNvSpPr>
            <a:spLocks noGrp="1"/>
          </p:cNvSpPr>
          <p:nvPr>
            <p:ph idx="1"/>
          </p:nvPr>
        </p:nvSpPr>
        <p:spPr>
          <a:xfrm>
            <a:off x="469900" y="3330575"/>
            <a:ext cx="5711825" cy="2286000"/>
          </a:xfrm>
        </p:spPr>
        <p:txBody>
          <a:bodyPr lIns="101600" tIns="0" rIns="82550" bIns="0" rtlCol="0" anchor="t">
            <a:noAutofit/>
          </a:bodyPr>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   </a:t>
            </a:r>
            <a:r>
              <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在红一方面军二万五千里的征途上，平均每</a:t>
            </a:r>
            <a:r>
              <a:rPr kumimoji="0" lang="en-US"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300</a:t>
            </a:r>
            <a:r>
              <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米就有一名红军牺牲。长征这条红飘带，是无数红军的鲜血染成的。艰难可以摧残人的肉体，死亡可以夺走人的生命，但没有任何力量能够动摇中国共产党人</a:t>
            </a:r>
            <a:r>
              <a:rPr kumimoji="0" lang="zh-CN" altLang="en-US"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的理想信念</a:t>
            </a:r>
            <a:r>
              <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a:t>
            </a:r>
            <a:endPar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a:p>
            <a:pPr marL="171450" marR="0" indent="-171450" algn="l" defTabSz="685800" rtl="0" eaLnBrk="1" fontAlgn="auto" latinLnBrk="0" hangingPunct="1">
              <a:lnSpc>
                <a:spcPct val="130000"/>
              </a:lnSpc>
              <a:spcBef>
                <a:spcPts val="0"/>
              </a:spcBef>
              <a:spcAft>
                <a:spcPts val="1000"/>
              </a:spcAft>
              <a:buClrTx/>
              <a:buSzTx/>
              <a:buFont typeface="Arial" panose="020B0604020202020204" pitchFamily="34" charset="0"/>
              <a:buChar char="•"/>
            </a:pPr>
            <a:endPar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p:txBody>
      </p:sp>
      <p:pic>
        <p:nvPicPr>
          <p:cNvPr id="126979" name="Picture 4" descr="https://ss1.bdstatic.com/70cFvXSh_Q1YnxGkpoWK1HF6hhy/it/u=2197359875,2421736962&amp;fm=26&amp;gp=0.jpg"/>
          <p:cNvPicPr>
            <a:picLocks noChangeAspect="1"/>
          </p:cNvPicPr>
          <p:nvPr/>
        </p:nvPicPr>
        <p:blipFill>
          <a:blip r:embed="rId1"/>
          <a:stretch>
            <a:fillRect/>
          </a:stretch>
        </p:blipFill>
        <p:spPr>
          <a:xfrm>
            <a:off x="469900" y="1314450"/>
            <a:ext cx="2628900" cy="1636713"/>
          </a:xfrm>
          <a:prstGeom prst="rect">
            <a:avLst/>
          </a:prstGeom>
          <a:noFill/>
          <a:ln w="9525">
            <a:noFill/>
          </a:ln>
        </p:spPr>
      </p:pic>
      <p:pic>
        <p:nvPicPr>
          <p:cNvPr id="126980" name="Picture 6" descr="https://timgsa.baidu.com/timg?image&amp;quality=80&amp;size=b9999_10000&amp;sec=1568734894128&amp;di=23bb231ffd250ddc623d7657f07b07f4&amp;imgtype=0&amp;src=http%3A%2F%2Fztd00.photos.bdimg.com%2Fztd%2Fw%3D700%3Bq%3D50%2Fsign%3Dc760ebad2d1f95caa6f590b6f92c0e03%2F09fa513d269759ee6d078e18bafb43166c22df8a.jpg"/>
          <p:cNvPicPr>
            <a:picLocks noChangeAspect="1"/>
          </p:cNvPicPr>
          <p:nvPr/>
        </p:nvPicPr>
        <p:blipFill>
          <a:blip r:embed="rId2"/>
          <a:stretch>
            <a:fillRect/>
          </a:stretch>
        </p:blipFill>
        <p:spPr>
          <a:xfrm>
            <a:off x="6392863" y="3128963"/>
            <a:ext cx="2657475" cy="1727200"/>
          </a:xfrm>
          <a:prstGeom prst="rect">
            <a:avLst/>
          </a:prstGeom>
          <a:noFill/>
          <a:ln w="9525">
            <a:noFill/>
          </a:ln>
        </p:spPr>
      </p:pic>
      <p:sp>
        <p:nvSpPr>
          <p:cNvPr id="126981" name="文本框 4"/>
          <p:cNvSpPr txBox="1"/>
          <p:nvPr/>
        </p:nvSpPr>
        <p:spPr>
          <a:xfrm>
            <a:off x="6607175" y="5141913"/>
            <a:ext cx="2228850" cy="385762"/>
          </a:xfrm>
          <a:prstGeom prst="rect">
            <a:avLst/>
          </a:prstGeom>
          <a:noFill/>
          <a:ln w="9525">
            <a:noFill/>
          </a:ln>
        </p:spPr>
        <p:txBody>
          <a:bodyPr anchor="t">
            <a:spAutoFit/>
          </a:bodyPr>
          <a:p>
            <a:pPr algn="ctr" eaLnBrk="0" hangingPunct="0"/>
            <a:r>
              <a:rPr lang="zh-CN" altLang="en-US" sz="1200" dirty="0">
                <a:latin typeface="微软雅黑" panose="020B0503020204020204" pitchFamily="34" charset="-122"/>
                <a:ea typeface="微软雅黑" panose="020B0503020204020204" pitchFamily="34" charset="-122"/>
              </a:rPr>
              <a:t>红军飞夺泸定桥上的一段铁索。存于国家博物馆</a:t>
            </a:r>
            <a:endParaRPr lang="zh-CN" altLang="en-US" sz="1200" dirty="0">
              <a:latin typeface="微软雅黑" panose="020B0503020204020204" pitchFamily="34" charset="-122"/>
              <a:ea typeface="微软雅黑" panose="020B0503020204020204" pitchFamily="34" charset="-122"/>
            </a:endParaRPr>
          </a:p>
        </p:txBody>
      </p:sp>
      <p:pic>
        <p:nvPicPr>
          <p:cNvPr id="126982" name="图片 1"/>
          <p:cNvPicPr>
            <a:picLocks noChangeAspect="1"/>
          </p:cNvPicPr>
          <p:nvPr/>
        </p:nvPicPr>
        <p:blipFill>
          <a:blip r:embed="rId3"/>
          <a:stretch>
            <a:fillRect/>
          </a:stretch>
        </p:blipFill>
        <p:spPr>
          <a:xfrm>
            <a:off x="3587750" y="1319213"/>
            <a:ext cx="2457450" cy="1627187"/>
          </a:xfrm>
          <a:prstGeom prst="rect">
            <a:avLst/>
          </a:prstGeom>
          <a:noFill/>
          <a:ln w="9525">
            <a:noFill/>
          </a:ln>
        </p:spPr>
      </p:pic>
      <p:pic>
        <p:nvPicPr>
          <p:cNvPr id="126983" name="图片 2"/>
          <p:cNvPicPr>
            <a:picLocks noChangeAspect="1"/>
          </p:cNvPicPr>
          <p:nvPr/>
        </p:nvPicPr>
        <p:blipFill>
          <a:blip r:embed="rId4"/>
          <a:stretch>
            <a:fillRect/>
          </a:stretch>
        </p:blipFill>
        <p:spPr>
          <a:xfrm>
            <a:off x="6378575" y="1309688"/>
            <a:ext cx="2657475" cy="1636712"/>
          </a:xfrm>
          <a:prstGeom prst="rect">
            <a:avLst/>
          </a:prstGeom>
          <a:noFill/>
          <a:ln w="9525">
            <a:noFill/>
          </a:ln>
        </p:spPr>
      </p:pic>
    </p:spTree>
    <p:custDataLst>
      <p:tags r:id="rId5"/>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标题 1"/>
          <p:cNvSpPr>
            <a:spLocks noGrp="1"/>
          </p:cNvSpPr>
          <p:nvPr>
            <p:ph type="title"/>
          </p:nvPr>
        </p:nvSpPr>
        <p:spPr>
          <a:xfrm>
            <a:off x="1052513" y="1022350"/>
            <a:ext cx="6172200" cy="479425"/>
          </a:xfrm>
        </p:spPr>
        <p:txBody>
          <a:bodyPr lIns="101600" tIns="38100" rIns="76200" bIns="38100" rtlCol="0" anchor="ctr" anchorCtr="0">
            <a:noAutofit/>
          </a:bodyPr>
          <a:p>
            <a:pPr marL="0" marR="0" indent="0" algn="l" defTabSz="685800" rtl="0" eaLnBrk="1" fontAlgn="auto" latinLnBrk="0" hangingPunct="1">
              <a:lnSpc>
                <a:spcPct val="100000"/>
              </a:lnSpc>
              <a:spcBef>
                <a:spcPct val="0"/>
              </a:spcBef>
              <a:spcAft>
                <a:spcPct val="0"/>
              </a:spcAft>
              <a:buClrTx/>
              <a:buSzTx/>
              <a:buFontTx/>
              <a:buNone/>
            </a:pPr>
            <a:r>
              <a:rPr kumimoji="0" lang="zh-CN" altLang="en-US" sz="24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rPr>
              <a:t>（二）</a:t>
            </a:r>
            <a:r>
              <a:rPr kumimoji="0" lang="zh-CN" altLang="zh-CN" sz="24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rPr>
              <a:t>长征是一次检验真理的伟大远征</a:t>
            </a:r>
            <a:endParaRPr kumimoji="0" lang="zh-CN" altLang="en-US" sz="24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endParaRPr>
          </a:p>
        </p:txBody>
      </p:sp>
      <p:sp>
        <p:nvSpPr>
          <p:cNvPr id="53250" name="内容占位符 2"/>
          <p:cNvSpPr>
            <a:spLocks noGrp="1"/>
          </p:cNvSpPr>
          <p:nvPr>
            <p:ph idx="1"/>
          </p:nvPr>
        </p:nvSpPr>
        <p:spPr>
          <a:xfrm>
            <a:off x="4337050" y="3305175"/>
            <a:ext cx="4448175" cy="2863850"/>
          </a:xfrm>
        </p:spPr>
        <p:txBody>
          <a:bodyPr lIns="101600" tIns="0" rIns="82550" bIns="0" rtlCol="0" anchor="t">
            <a:noAutofit/>
          </a:bodyPr>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   </a:t>
            </a:r>
            <a:r>
              <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长征的胜利，使我们党进一步认识到，只有把马克思列宁主义基本原理同中国革命具体实际结合起来，独立自主解决中国革命的重大问题，才能把革命事业引向胜利。这是在血的教训和斗争考验中得出的真理。</a:t>
            </a:r>
            <a:br>
              <a:rPr lang="zh-CN" altLang="zh-CN" sz="2000" kern="1200" spc="150" normalizeH="0" baseline="0" dirty="0">
                <a:solidFill>
                  <a:srgbClr val="404040"/>
                </a:solidFill>
                <a:latin typeface="+mn-lt"/>
                <a:ea typeface="+mn-ea"/>
                <a:cs typeface="+mn-cs"/>
                <a:sym typeface="微软雅黑" panose="020B0503020204020204" pitchFamily="34" charset="-122"/>
              </a:rPr>
            </a:br>
            <a:endParaRPr kumimoji="0" lang="zh-CN" altLang="zh-CN" sz="20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p:txBody>
      </p:sp>
      <p:pic>
        <p:nvPicPr>
          <p:cNvPr id="128003" name="Picture 2" descr="https://timgsa.baidu.com/timg?image&amp;quality=80&amp;size=b9999_10000&amp;sec=1568735485940&amp;di=4b743fa3b30fa8ffce48a0194a4c33e2&amp;imgtype=0&amp;src=http%3A%2F%2Fimg.mp.itc.cn%2Fq_70%2Cc_zoom%2Cw_640%2Fupload%2F20170414%2F311a0eb9cd3f44a4951a5f38ff150240_th.jpeg"/>
          <p:cNvPicPr>
            <a:picLocks noChangeAspect="1"/>
          </p:cNvPicPr>
          <p:nvPr/>
        </p:nvPicPr>
        <p:blipFill>
          <a:blip r:embed="rId1"/>
          <a:stretch>
            <a:fillRect/>
          </a:stretch>
        </p:blipFill>
        <p:spPr>
          <a:xfrm>
            <a:off x="657225" y="3402013"/>
            <a:ext cx="3408363" cy="2252662"/>
          </a:xfrm>
          <a:prstGeom prst="rect">
            <a:avLst/>
          </a:prstGeom>
          <a:noFill/>
          <a:ln w="9525">
            <a:noFill/>
          </a:ln>
        </p:spPr>
      </p:pic>
      <p:sp>
        <p:nvSpPr>
          <p:cNvPr id="128004" name="文本框 4"/>
          <p:cNvSpPr txBox="1"/>
          <p:nvPr/>
        </p:nvSpPr>
        <p:spPr>
          <a:xfrm>
            <a:off x="1474788" y="5832475"/>
            <a:ext cx="1590675" cy="238125"/>
          </a:xfrm>
          <a:prstGeom prst="rect">
            <a:avLst/>
          </a:prstGeom>
          <a:noFill/>
          <a:ln w="9525">
            <a:noFill/>
          </a:ln>
        </p:spPr>
        <p:txBody>
          <a:bodyPr anchor="t">
            <a:spAutoFit/>
          </a:bodyPr>
          <a:p>
            <a:pPr algn="ctr" eaLnBrk="0" hangingPunct="0"/>
            <a:r>
              <a:rPr lang="zh-CN" altLang="en-US" sz="1200" dirty="0">
                <a:latin typeface="微软雅黑" panose="020B0503020204020204" pitchFamily="34" charset="-122"/>
                <a:ea typeface="微软雅黑" panose="020B0503020204020204" pitchFamily="34" charset="-122"/>
              </a:rPr>
              <a:t>遵义会议会址</a:t>
            </a:r>
            <a:endParaRPr lang="zh-CN" altLang="en-US" sz="12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657225" y="1736725"/>
            <a:ext cx="7458075" cy="1568450"/>
          </a:xfrm>
          <a:prstGeom prst="rect">
            <a:avLst/>
          </a:prstGeom>
          <a:noFill/>
        </p:spPr>
        <p:txBody>
          <a:bodyPr wrap="square" rtlCol="0">
            <a:spAutoFit/>
          </a:bodyPr>
          <a:p>
            <a:pPr marR="0" defTabSz="914400" eaLnBrk="0" hangingPunct="0">
              <a:spcBef>
                <a:spcPts val="0"/>
              </a:spcBef>
              <a:buClrTx/>
              <a:buSzTx/>
            </a:pPr>
            <a:r>
              <a:rPr kumimoji="0" lang="en-US" altLang="zh-CN" kern="1200" cap="none" spc="150" normalizeH="0" baseline="0" noProof="1" dirty="0">
                <a:solidFill>
                  <a:srgbClr val="404040"/>
                </a:solidFill>
                <a:latin typeface="+mn-lt"/>
                <a:ea typeface="+mn-ea"/>
                <a:cs typeface="+mn-cs"/>
                <a:sym typeface="微软雅黑" panose="020B0503020204020204" pitchFamily="34" charset="-122"/>
              </a:rPr>
              <a:t>    </a:t>
            </a:r>
            <a:r>
              <a:rPr kumimoji="0" lang="zh-CN" altLang="zh-CN" kern="1200" cap="none" spc="150" normalizeH="0" baseline="0" noProof="1" dirty="0">
                <a:solidFill>
                  <a:srgbClr val="404040"/>
                </a:solidFill>
                <a:latin typeface="+mn-lt"/>
                <a:ea typeface="+mn-ea"/>
                <a:cs typeface="+mn-cs"/>
                <a:sym typeface="微软雅黑" panose="020B0503020204020204" pitchFamily="34" charset="-122"/>
              </a:rPr>
              <a:t>真理只有在实践中才能得到检验，真理只有在实践中才能得到确立。经过长征，党和红军不是弱了，而是更强了，因为我们党找到了中国革命的正确道路，找到了指引这条道路的正确理论。</a:t>
            </a:r>
            <a:endParaRPr kumimoji="0" lang="zh-CN" altLang="en-US" kern="1200" cap="none" spc="0" normalizeH="0" baseline="0" noProof="1">
              <a:latin typeface="Arial" panose="020B0604020202020204" pitchFamily="34" charset="0"/>
              <a:ea typeface="宋体" panose="02010600030101010101" pitchFamily="2" charset="-122"/>
              <a:cs typeface="+mn-cs"/>
            </a:endParaRPr>
          </a:p>
        </p:txBody>
      </p:sp>
    </p:spTree>
    <p:custDataLst>
      <p:tags r:id="rId2"/>
    </p:custData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rotWithShape="1">
          <a:blip r:embed="rId1"/>
          <a:srcRect l="19161" r="19622"/>
          <a:stretch>
            <a:fillRect/>
          </a:stretch>
        </p:blipFill>
        <p:spPr>
          <a:xfrm>
            <a:off x="4409136" y="857257"/>
            <a:ext cx="4734863" cy="5143491"/>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4273" name="标题 1"/>
          <p:cNvSpPr>
            <a:spLocks noGrp="1"/>
          </p:cNvSpPr>
          <p:nvPr>
            <p:ph type="title"/>
          </p:nvPr>
        </p:nvSpPr>
        <p:spPr>
          <a:xfrm>
            <a:off x="492125" y="1131888"/>
            <a:ext cx="3840163" cy="1268413"/>
          </a:xfrm>
        </p:spPr>
        <p:txBody>
          <a:bodyPr lIns="101600" tIns="38100" rIns="76200" bIns="38100" rtlCol="0" anchor="ctr" anchorCtr="0">
            <a:noAutofit/>
          </a:bodyPr>
          <a:p>
            <a:pPr marL="0" marR="0" indent="0" algn="l" defTabSz="685800" rtl="0" eaLnBrk="1" fontAlgn="auto" latinLnBrk="0" hangingPunct="1">
              <a:lnSpc>
                <a:spcPct val="100000"/>
              </a:lnSpc>
              <a:spcBef>
                <a:spcPct val="0"/>
              </a:spcBef>
              <a:spcAft>
                <a:spcPct val="0"/>
              </a:spcAft>
              <a:buClrTx/>
              <a:buSzTx/>
              <a:buFontTx/>
              <a:buNone/>
            </a:pPr>
            <a:r>
              <a:rPr kumimoji="0" lang="zh-CN" altLang="en-US" sz="24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rPr>
              <a:t>（三）</a:t>
            </a:r>
            <a:r>
              <a:rPr kumimoji="0" lang="zh-CN" altLang="zh-CN" sz="24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rPr>
              <a:t>长征是一次唤醒民众的伟大远征</a:t>
            </a:r>
            <a:endParaRPr kumimoji="0" lang="zh-CN" altLang="en-US" sz="2400" b="1" i="0" u="none" strike="noStrike" kern="1200" cap="none" spc="200" normalizeH="0" baseline="0" noProof="1" dirty="0">
              <a:solidFill>
                <a:schemeClr val="tx1"/>
              </a:solidFill>
              <a:uFillTx/>
              <a:latin typeface="黑体" panose="02010609060101010101" pitchFamily="49" charset="-122"/>
              <a:ea typeface="黑体" panose="02010609060101010101" pitchFamily="49" charset="-122"/>
              <a:cs typeface="+mj-cs"/>
              <a:sym typeface="微软雅黑" panose="020B0503020204020204" pitchFamily="34" charset="-122"/>
            </a:endParaRPr>
          </a:p>
        </p:txBody>
      </p:sp>
      <p:cxnSp>
        <p:nvCxnSpPr>
          <p:cNvPr id="136" name="Straight Arrow Connector 135"/>
          <p:cNvCxnSpPr>
            <a:cxnSpLocks noGrp="1" noRot="1" noChangeAspect="1" noMove="1" noResize="1" noEditPoints="1" noAdjustHandles="1" noChangeArrowheads="1" noChangeShapeType="1"/>
          </p:cNvCxnSpPr>
          <p:nvPr/>
        </p:nvCxnSpPr>
        <p:spPr>
          <a:xfrm>
            <a:off x="492125" y="2593975"/>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4275" name="内容占位符 2"/>
          <p:cNvSpPr>
            <a:spLocks noGrp="1"/>
          </p:cNvSpPr>
          <p:nvPr>
            <p:ph idx="1"/>
          </p:nvPr>
        </p:nvSpPr>
        <p:spPr>
          <a:xfrm>
            <a:off x="330200" y="2778125"/>
            <a:ext cx="3873500" cy="2597150"/>
          </a:xfrm>
        </p:spPr>
        <p:txBody>
          <a:bodyPr lIns="101600" tIns="0" rIns="82550" bIns="0" rtlCol="0">
            <a:noAutofit/>
          </a:bodyPr>
          <a:lstStyle/>
          <a:p>
            <a:pPr marL="0" marR="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000" b="0" i="0" u="none" strike="noStrike" kern="1200" cap="none" spc="150" normalizeH="0" baseline="0" noProof="1">
                <a:solidFill>
                  <a:schemeClr val="tx1">
                    <a:lumMod val="75000"/>
                    <a:lumOff val="25000"/>
                  </a:schemeClr>
                </a:solidFill>
                <a:uFillTx/>
                <a:latin typeface="+mn-lt"/>
                <a:ea typeface="+mn-ea"/>
                <a:cs typeface="+mn-cs"/>
              </a:rPr>
              <a:t>   </a:t>
            </a:r>
            <a:r>
              <a:rPr kumimoji="0" lang="zh-CN" altLang="zh-CN" sz="2000" b="0" i="0" u="none" strike="noStrike" kern="1200" cap="none" spc="150" normalizeH="0" baseline="0" noProof="1">
                <a:solidFill>
                  <a:schemeClr val="tx1">
                    <a:lumMod val="75000"/>
                    <a:lumOff val="25000"/>
                  </a:schemeClr>
                </a:solidFill>
                <a:uFillTx/>
                <a:latin typeface="+mn-lt"/>
                <a:ea typeface="+mn-ea"/>
                <a:cs typeface="+mn-cs"/>
              </a:rPr>
              <a:t>面对正义和邪恶两种力量的交锋、光明和黑暗两种前途的抉择，我们党始终植根于人民，联系群众、宣传群众、武装群众、团结群众、依靠群众，以自己的模范行动，赢得人民群众真心拥护和支持，广大人民群众是长征胜利的力量源泉。</a:t>
            </a:r>
            <a:endParaRPr kumimoji="0" lang="en-US" altLang="zh-CN" sz="2000" b="0" i="0" u="none" strike="noStrike" kern="1200" cap="none" spc="150" normalizeH="0" baseline="0" noProof="1">
              <a:solidFill>
                <a:schemeClr val="tx1">
                  <a:lumMod val="75000"/>
                  <a:lumOff val="25000"/>
                </a:schemeClr>
              </a:solidFill>
              <a:uFillTx/>
              <a:latin typeface="+mn-lt"/>
              <a:ea typeface="+mn-ea"/>
              <a:cs typeface="+mn-cs"/>
            </a:endParaRPr>
          </a:p>
          <a:p>
            <a:pPr marL="171450" marR="0" indent="-171450" algn="l" defTabSz="914400" rtl="0" eaLnBrk="1" fontAlgn="auto" latinLnBrk="0" hangingPunct="1">
              <a:lnSpc>
                <a:spcPct val="130000"/>
              </a:lnSpc>
              <a:spcBef>
                <a:spcPts val="0"/>
              </a:spcBef>
              <a:spcAft>
                <a:spcPts val="1000"/>
              </a:spcAft>
              <a:buClrTx/>
              <a:buSzTx/>
              <a:buFont typeface="Arial" panose="020B0604020202020204" pitchFamily="34" charset="0"/>
              <a:buChar char="•"/>
            </a:pPr>
            <a:endParaRPr kumimoji="0" lang="en-US" altLang="zh-CN" sz="2000" b="0" i="0" u="none" strike="noStrike" kern="1200" cap="none" spc="150" normalizeH="0" baseline="0" noProof="1">
              <a:solidFill>
                <a:schemeClr val="tx1">
                  <a:lumMod val="75000"/>
                  <a:lumOff val="25000"/>
                </a:schemeClr>
              </a:solidFill>
              <a:uFillTx/>
              <a:latin typeface="+mn-lt"/>
              <a:ea typeface="+mn-ea"/>
              <a:cs typeface="+mn-cs"/>
            </a:endParaRPr>
          </a:p>
        </p:txBody>
      </p:sp>
    </p:spTree>
    <p:custDataLst>
      <p:tags r:id="rId2"/>
    </p:custData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0049" name="图片 3"/>
          <p:cNvPicPr>
            <a:picLocks noChangeAspect="1"/>
          </p:cNvPicPr>
          <p:nvPr/>
        </p:nvPicPr>
        <p:blipFill>
          <a:blip r:embed="rId1"/>
          <a:srcRect l="29630" r="8812" b="-2"/>
          <a:stretch>
            <a:fillRect/>
          </a:stretch>
        </p:blipFill>
        <p:spPr>
          <a:xfrm>
            <a:off x="-9525" y="857250"/>
            <a:ext cx="4743450" cy="5143500"/>
          </a:xfrm>
          <a:prstGeom prst="rect">
            <a:avLst/>
          </a:prstGeom>
          <a:noFill/>
          <a:ln w="9525">
            <a:noFill/>
          </a:ln>
        </p:spPr>
      </p:pic>
      <p:pic>
        <p:nvPicPr>
          <p:cNvPr id="130050" name="Picture 13"/>
          <p:cNvPicPr>
            <a:picLocks noGrp="1" noRot="1" noChangeAspect="1" noEditPoints="1"/>
          </p:cNvPicPr>
          <p:nvPr/>
        </p:nvPicPr>
        <p:blipFill>
          <a:blip r:embed="rId2"/>
          <a:stretch>
            <a:fillRect/>
          </a:stretch>
        </p:blipFill>
        <p:spPr>
          <a:xfrm>
            <a:off x="0" y="857250"/>
            <a:ext cx="9144000" cy="5143500"/>
          </a:xfrm>
          <a:prstGeom prst="rect">
            <a:avLst/>
          </a:prstGeom>
          <a:noFill/>
          <a:ln w="9525">
            <a:noFill/>
          </a:ln>
        </p:spPr>
      </p:pic>
      <p:sp>
        <p:nvSpPr>
          <p:cNvPr id="3" name="内容占位符 2"/>
          <p:cNvSpPr>
            <a:spLocks noGrp="1"/>
          </p:cNvSpPr>
          <p:nvPr>
            <p:ph idx="1"/>
          </p:nvPr>
        </p:nvSpPr>
        <p:spPr>
          <a:xfrm>
            <a:off x="4857750" y="1400175"/>
            <a:ext cx="4051300" cy="4057650"/>
          </a:xfrm>
        </p:spPr>
        <p:txBody>
          <a:bodyPr lIns="101600" tIns="0" rIns="82550" bIns="0" rtlCol="0" anchor="b">
            <a:noAutofit/>
          </a:bodyPr>
          <a:lstStyle/>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000" b="0" i="0" u="none" strike="noStrike" kern="1200" cap="none" spc="150" normalizeH="0" baseline="0" noProof="1" dirty="0">
                <a:solidFill>
                  <a:srgbClr val="000000"/>
                </a:solidFill>
                <a:uFillTx/>
                <a:latin typeface="+mn-lt"/>
                <a:ea typeface="+mn-ea"/>
                <a:cs typeface="+mn-cs"/>
              </a:rPr>
              <a:t>   </a:t>
            </a:r>
            <a:r>
              <a:rPr kumimoji="0" lang="zh-CN" altLang="zh-CN" sz="2000" b="0" i="0" u="none" strike="noStrike" kern="1200" cap="none" spc="150" normalizeH="0" baseline="0" noProof="1" dirty="0">
                <a:solidFill>
                  <a:srgbClr val="000000"/>
                </a:solidFill>
                <a:uFillTx/>
                <a:latin typeface="+mn-lt"/>
                <a:ea typeface="+mn-ea"/>
                <a:cs typeface="+mn-cs"/>
              </a:rPr>
              <a:t>长征的胜利，宣传了我们党的主张，播撒下革命的火种，扩大了党和红军的影响，巩固了党同人民群众的血肉联系，使党牢牢扎根在人民之中。</a:t>
            </a:r>
            <a:endParaRPr kumimoji="0" lang="zh-CN" altLang="zh-CN" sz="2000" b="0" i="0" u="none" strike="noStrike" kern="1200" cap="none" spc="150" normalizeH="0" baseline="0" noProof="1" dirty="0">
              <a:solidFill>
                <a:srgbClr val="000000"/>
              </a:solidFill>
              <a:uFillTx/>
              <a:latin typeface="+mn-lt"/>
              <a:ea typeface="+mn-ea"/>
              <a:cs typeface="+mn-cs"/>
            </a:endParaRPr>
          </a:p>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000" b="0" i="0" u="none" strike="noStrike" kern="1200" cap="none" spc="150" normalizeH="0" baseline="0" noProof="1" dirty="0">
                <a:solidFill>
                  <a:srgbClr val="000000"/>
                </a:solidFill>
                <a:uFillTx/>
                <a:latin typeface="+mn-lt"/>
                <a:ea typeface="+mn-ea"/>
                <a:cs typeface="+mn-cs"/>
              </a:rPr>
              <a:t>   </a:t>
            </a:r>
            <a:r>
              <a:rPr kumimoji="0" lang="zh-CN" altLang="zh-CN" sz="2000" b="0" i="0" u="none" strike="noStrike" kern="1200" cap="none" spc="150" normalizeH="0" baseline="0" noProof="1" dirty="0">
                <a:solidFill>
                  <a:srgbClr val="000000"/>
                </a:solidFill>
                <a:uFillTx/>
                <a:latin typeface="+mn-lt"/>
                <a:ea typeface="+mn-ea"/>
                <a:cs typeface="+mn-cs"/>
              </a:rPr>
              <a:t>长征的胜利，充分展示了中国共产党性质和宗旨的力量，充分说明了中国共产党必须在人民中间生根开花，必须紧紧依靠人民来克服困难、赢得胜利。</a:t>
            </a:r>
            <a:endParaRPr kumimoji="0" lang="zh-CN" altLang="zh-CN" sz="2000" b="0" i="0" u="none" strike="noStrike" kern="1200" cap="none" spc="150" normalizeH="0" baseline="0" noProof="1" dirty="0">
              <a:solidFill>
                <a:srgbClr val="000000"/>
              </a:solidFill>
              <a:uFillTx/>
              <a:latin typeface="+mn-lt"/>
              <a:ea typeface="+mn-ea"/>
              <a:cs typeface="+mn-cs"/>
            </a:endParaRPr>
          </a:p>
        </p:txBody>
      </p:sp>
      <p:sp>
        <p:nvSpPr>
          <p:cNvPr id="130052" name="文本框 4"/>
          <p:cNvSpPr txBox="1"/>
          <p:nvPr/>
        </p:nvSpPr>
        <p:spPr>
          <a:xfrm>
            <a:off x="463550" y="6102350"/>
            <a:ext cx="2338388" cy="239713"/>
          </a:xfrm>
          <a:prstGeom prst="rect">
            <a:avLst/>
          </a:prstGeom>
          <a:noFill/>
          <a:ln w="9525">
            <a:noFill/>
          </a:ln>
        </p:spPr>
        <p:txBody>
          <a:bodyPr wrap="square" anchor="t">
            <a:spAutoFit/>
          </a:bodyPr>
          <a:p>
            <a:pPr algn="ctr" eaLnBrk="0" hangingPunct="0"/>
            <a:r>
              <a:rPr lang="zh-CN" altLang="en-US" sz="1200" dirty="0">
                <a:latin typeface="微软雅黑" panose="020B0503020204020204" pitchFamily="34" charset="-122"/>
                <a:ea typeface="微软雅黑" panose="020B0503020204020204" pitchFamily="34" charset="-122"/>
              </a:rPr>
              <a:t>“半条被子”发生地旧址</a:t>
            </a:r>
            <a:endParaRPr lang="zh-CN" altLang="en-US" sz="12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1073" name="图片 1"/>
          <p:cNvPicPr>
            <a:picLocks noChangeAspect="1"/>
          </p:cNvPicPr>
          <p:nvPr/>
        </p:nvPicPr>
        <p:blipFill>
          <a:blip r:embed="rId1"/>
          <a:srcRect t="5299" r="9091" b="6914"/>
          <a:stretch>
            <a:fillRect/>
          </a:stretch>
        </p:blipFill>
        <p:spPr>
          <a:xfrm>
            <a:off x="273050" y="3300413"/>
            <a:ext cx="8356600" cy="2798762"/>
          </a:xfrm>
          <a:prstGeom prst="rect">
            <a:avLst/>
          </a:prstGeom>
          <a:noFill/>
          <a:ln w="9525">
            <a:noFill/>
          </a:ln>
        </p:spPr>
      </p:pic>
      <p:sp>
        <p:nvSpPr>
          <p:cNvPr id="55299" name="内容占位符 2"/>
          <p:cNvSpPr>
            <a:spLocks noGrp="1"/>
          </p:cNvSpPr>
          <p:nvPr>
            <p:ph idx="1"/>
          </p:nvPr>
        </p:nvSpPr>
        <p:spPr>
          <a:xfrm>
            <a:off x="273050" y="1428750"/>
            <a:ext cx="8358188" cy="1806575"/>
          </a:xfrm>
        </p:spPr>
        <p:txBody>
          <a:bodyPr lIns="101600" tIns="0" rIns="82550" bIns="0" rtlCol="0">
            <a:noAutofit/>
          </a:bodyPr>
          <a:lstStyle/>
          <a:p>
            <a:pPr marL="0" marR="0" indent="0" algn="l" defTabSz="914400" rtl="0" eaLnBrk="1" fontAlgn="auto" latinLnBrk="0" hangingPunct="1">
              <a:lnSpc>
                <a:spcPct val="120000"/>
              </a:lnSpc>
              <a:spcBef>
                <a:spcPts val="0"/>
              </a:spcBef>
              <a:spcAft>
                <a:spcPts val="1000"/>
              </a:spcAft>
              <a:buClrTx/>
              <a:buSzTx/>
              <a:buFont typeface="Arial" panose="020B0604020202020204" pitchFamily="34" charset="0"/>
              <a:buNone/>
            </a:pPr>
            <a:r>
              <a:rPr kumimoji="0" lang="en-US" altLang="zh-CN" sz="2400" b="0" i="0" u="none" strike="noStrike" kern="1200" cap="none" spc="150" normalizeH="0" baseline="0" noProof="1" dirty="0">
                <a:solidFill>
                  <a:schemeClr val="tx1">
                    <a:lumMod val="75000"/>
                    <a:lumOff val="25000"/>
                  </a:schemeClr>
                </a:solidFill>
                <a:uFillTx/>
                <a:latin typeface="+mn-lt"/>
                <a:ea typeface="+mn-ea"/>
                <a:cs typeface="+mn-cs"/>
              </a:rPr>
              <a:t>    </a:t>
            </a:r>
            <a:r>
              <a:rPr kumimoji="0" lang="zh-CN" altLang="zh-CN" sz="2400" b="0" i="0" u="none" strike="noStrike" kern="1200" cap="none" spc="150" normalizeH="0" baseline="0" noProof="1" dirty="0">
                <a:solidFill>
                  <a:schemeClr val="tx1">
                    <a:lumMod val="75000"/>
                    <a:lumOff val="25000"/>
                  </a:schemeClr>
                </a:solidFill>
                <a:uFillTx/>
                <a:latin typeface="+mn-lt"/>
                <a:ea typeface="+mn-ea"/>
                <a:cs typeface="+mn-cs"/>
              </a:rPr>
              <a:t>长征的胜利，不仅保存了革命力量，而且使我们党找到了中国革命力量生存发展新的落脚点，找到了中国革命事业胜利前进新的出发点。从长征的终点出发，我们党领导中国人民展开了中国革命波澜壮阔的新画卷。</a:t>
            </a:r>
            <a:endParaRPr kumimoji="0" lang="zh-CN" altLang="zh-CN" sz="2400" b="0" i="0" u="none" strike="noStrike" kern="1200" cap="none" spc="150" normalizeH="0" baseline="0" noProof="1" dirty="0">
              <a:solidFill>
                <a:schemeClr val="tx1">
                  <a:lumMod val="75000"/>
                  <a:lumOff val="25000"/>
                </a:schemeClr>
              </a:solidFill>
              <a:uFillTx/>
              <a:latin typeface="+mn-lt"/>
              <a:ea typeface="+mn-ea"/>
              <a:cs typeface="+mn-cs"/>
            </a:endParaRPr>
          </a:p>
          <a:p>
            <a:pPr marL="171450" marR="0" indent="-171450" algn="l" defTabSz="914400" rtl="0" eaLnBrk="1" fontAlgn="auto" latinLnBrk="0" hangingPunct="1">
              <a:lnSpc>
                <a:spcPct val="120000"/>
              </a:lnSpc>
              <a:spcBef>
                <a:spcPts val="0"/>
              </a:spcBef>
              <a:spcAft>
                <a:spcPts val="1000"/>
              </a:spcAft>
              <a:buClrTx/>
              <a:buSzTx/>
              <a:buFont typeface="Arial" panose="020B0604020202020204" pitchFamily="34" charset="0"/>
              <a:buChar char="•"/>
            </a:pPr>
            <a:endParaRPr kumimoji="0" lang="zh-CN" altLang="zh-CN" sz="2400" b="0" i="0" u="none" strike="noStrike" kern="1200" cap="none" spc="150" normalizeH="0" baseline="0" noProof="1" dirty="0">
              <a:solidFill>
                <a:schemeClr val="tx1">
                  <a:lumMod val="75000"/>
                  <a:lumOff val="25000"/>
                </a:schemeClr>
              </a:solidFill>
              <a:uFillTx/>
              <a:latin typeface="+mn-lt"/>
              <a:ea typeface="+mn-ea"/>
              <a:cs typeface="+mn-cs"/>
            </a:endParaRPr>
          </a:p>
        </p:txBody>
      </p:sp>
      <p:sp>
        <p:nvSpPr>
          <p:cNvPr id="2" name="文本框 1"/>
          <p:cNvSpPr txBox="1"/>
          <p:nvPr/>
        </p:nvSpPr>
        <p:spPr>
          <a:xfrm>
            <a:off x="1009650" y="709613"/>
            <a:ext cx="7124700" cy="460375"/>
          </a:xfrm>
          <a:prstGeom prst="rect">
            <a:avLst/>
          </a:prstGeom>
          <a:noFill/>
        </p:spPr>
        <p:txBody>
          <a:bodyPr wrap="none" rtlCol="0">
            <a:spAutoFit/>
          </a:bodyPr>
          <a:p>
            <a:pPr marR="0" algn="ctr" defTabSz="914400" eaLnBrk="0" hangingPunct="0">
              <a:buClrTx/>
              <a:buSzTx/>
            </a:pPr>
            <a:r>
              <a:rPr kumimoji="0" lang="zh-CN" altLang="en-US" sz="3000" b="1" kern="1200" cap="none" spc="200" normalizeH="0" baseline="0" noProof="1" dirty="0">
                <a:latin typeface="黑体" panose="02010609060101010101" pitchFamily="49" charset="-122"/>
                <a:ea typeface="黑体" panose="02010609060101010101" pitchFamily="49" charset="-122"/>
                <a:cs typeface="+mj-cs"/>
                <a:sym typeface="微软雅黑" panose="020B0503020204020204" pitchFamily="34" charset="-122"/>
              </a:rPr>
              <a:t>（四）</a:t>
            </a:r>
            <a:r>
              <a:rPr kumimoji="0" lang="zh-CN" altLang="zh-CN" sz="3000" b="1" kern="1200" cap="none" spc="200" normalizeH="0" baseline="0" noProof="1" dirty="0">
                <a:latin typeface="黑体" panose="02010609060101010101" pitchFamily="49" charset="-122"/>
                <a:ea typeface="黑体" panose="02010609060101010101" pitchFamily="49" charset="-122"/>
                <a:cs typeface="+mj-cs"/>
                <a:sym typeface="微软雅黑" panose="020B0503020204020204" pitchFamily="34" charset="-122"/>
              </a:rPr>
              <a:t>长征是一次开创新局的伟大远征</a:t>
            </a:r>
            <a:endParaRPr kumimoji="0" lang="zh-CN" altLang="en-US" sz="3000" b="1" kern="1200" cap="none" spc="200" normalizeH="0" baseline="0" noProof="1" dirty="0">
              <a:latin typeface="黑体" panose="02010609060101010101" pitchFamily="49" charset="-122"/>
              <a:ea typeface="黑体" panose="02010609060101010101" pitchFamily="49" charset="-122"/>
              <a:cs typeface="+mj-cs"/>
              <a:sym typeface="微软雅黑" panose="020B0503020204020204" pitchFamily="34" charset="-122"/>
            </a:endParaRPr>
          </a:p>
        </p:txBody>
      </p:sp>
    </p:spTree>
    <p:custDataLst>
      <p:tags r:id="rId2"/>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rotWithShape="1">
          <a:blip r:embed="rId1"/>
          <a:srcRect l="8164" r="15164" b="1"/>
          <a:stretch>
            <a:fillRect/>
          </a:stretch>
        </p:blipFill>
        <p:spPr>
          <a:xfrm>
            <a:off x="203835" y="1631950"/>
            <a:ext cx="4047490" cy="3791585"/>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56322" name="内容占位符 2"/>
          <p:cNvSpPr>
            <a:spLocks noGrp="1"/>
          </p:cNvSpPr>
          <p:nvPr/>
        </p:nvSpPr>
        <p:spPr>
          <a:xfrm>
            <a:off x="4605338" y="1336675"/>
            <a:ext cx="3949700" cy="4186238"/>
          </a:xfrm>
          <a:prstGeom prst="rect">
            <a:avLst/>
          </a:prstGeom>
          <a:noFill/>
          <a:ln w="9525">
            <a:noFill/>
          </a:ln>
        </p:spPr>
        <p:txBody>
          <a:bodyPr vert="horz" lIns="101600" tIns="0" rIns="82550" bIns="0" rtlCol="0" anchor="ct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kumimoji="0" lang="zh-CN" altLang="en-US" sz="2400" b="0" i="0" u="none" strike="noStrike" kern="1200" cap="none" spc="150" normalizeH="0" baseline="0" noProof="1" dirty="0">
                <a:solidFill>
                  <a:srgbClr val="000000"/>
                </a:solidFill>
                <a:uFillTx/>
                <a:latin typeface="+mn-lt"/>
                <a:ea typeface="+mn-ea"/>
                <a:cs typeface="+mn-cs"/>
              </a:rPr>
              <a:t>   习总书记深刻指出：</a:t>
            </a:r>
            <a:r>
              <a:rPr kumimoji="0" lang="zh-CN" altLang="zh-CN" sz="2400" b="0" i="0" u="none" strike="noStrike" kern="1200" cap="none" spc="150" normalizeH="0" baseline="0" noProof="1" dirty="0">
                <a:solidFill>
                  <a:srgbClr val="000000"/>
                </a:solidFill>
                <a:uFillTx/>
                <a:latin typeface="+mn-lt"/>
                <a:ea typeface="+mn-ea"/>
                <a:cs typeface="+mn-cs"/>
              </a:rPr>
              <a:t>伟大长征精神，是中国共产党人及其领导的人民军队革命风范的生动反映，是中华民族自强不息的民族品格的集中展示，是以爱国主义为核心的民族精神的最高体现。</a:t>
            </a:r>
            <a:endParaRPr kumimoji="0" lang="zh-CN" altLang="zh-CN" sz="2400" b="0" i="0" u="none" strike="noStrike" kern="1200" cap="none" spc="150" normalizeH="0" baseline="0" noProof="1" dirty="0">
              <a:solidFill>
                <a:srgbClr val="000000"/>
              </a:solidFill>
              <a:uFillTx/>
              <a:latin typeface="+mn-lt"/>
              <a:ea typeface="+mn-ea"/>
              <a:cs typeface="+mn-cs"/>
            </a:endParaRPr>
          </a:p>
        </p:txBody>
      </p:sp>
    </p:spTree>
    <p:custDataLst>
      <p:tags r:id="rId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2" name="内容占位符 2"/>
          <p:cNvSpPr>
            <a:spLocks noGrp="1"/>
          </p:cNvSpPr>
          <p:nvPr/>
        </p:nvSpPr>
        <p:spPr>
          <a:xfrm>
            <a:off x="611188" y="835025"/>
            <a:ext cx="8113713" cy="565150"/>
          </a:xfrm>
          <a:prstGeom prst="rect">
            <a:avLst/>
          </a:prstGeom>
          <a:noFill/>
          <a:ln w="9525">
            <a:noFill/>
          </a:ln>
        </p:spPr>
        <p:txBody>
          <a:bodyPr vert="horz" lIns="101600" tIns="0" rIns="82550" bIns="0" rtlCol="0" anchor="t">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隶书" panose="02010509060101010101" pitchFamily="49" charset="-122"/>
                <a:cs typeface="+mn-cs"/>
                <a:sym typeface="+mn-ea"/>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indent="0" algn="ctr" defTabSz="685800" rtl="0" eaLnBrk="1" fontAlgn="auto" latinLnBrk="0" hangingPunct="1">
              <a:lnSpc>
                <a:spcPct val="120000"/>
              </a:lnSpc>
              <a:spcBef>
                <a:spcPts val="0"/>
              </a:spcBef>
              <a:spcAft>
                <a:spcPts val="1000"/>
              </a:spcAft>
              <a:buClrTx/>
              <a:buSzTx/>
              <a:buFont typeface="Arial" panose="020B0604020202020204" pitchFamily="34" charset="0"/>
              <a:buNone/>
            </a:pPr>
            <a:r>
              <a:rPr kumimoji="0" lang="zh-CN" altLang="zh-CN" sz="3600" b="0" i="0" u="none" strike="noStrike" kern="1200" cap="none" spc="150" normalizeH="0" baseline="0" noProof="1" dirty="0">
                <a:solidFill>
                  <a:srgbClr val="404040"/>
                </a:solidFill>
                <a:uFillTx/>
                <a:latin typeface="+mn-lt"/>
                <a:ea typeface="+mn-ea"/>
                <a:cs typeface="+mn-cs"/>
                <a:sym typeface="微软雅黑" panose="020B0503020204020204" pitchFamily="34" charset="-122"/>
              </a:rPr>
              <a:t>人无精神则不立，国无精神则不强</a:t>
            </a:r>
            <a:endParaRPr kumimoji="0" lang="zh-CN" altLang="zh-CN" sz="3600" b="0" i="0" u="none" strike="noStrike" kern="1200" cap="none" spc="150" normalizeH="0" baseline="0" noProof="1" dirty="0">
              <a:solidFill>
                <a:srgbClr val="404040"/>
              </a:solidFill>
              <a:uFillTx/>
              <a:latin typeface="+mn-lt"/>
              <a:ea typeface="+mn-ea"/>
              <a:cs typeface="+mn-cs"/>
              <a:sym typeface="微软雅黑" panose="020B0503020204020204" pitchFamily="34" charset="-122"/>
            </a:endParaRPr>
          </a:p>
        </p:txBody>
      </p:sp>
      <p:sp>
        <p:nvSpPr>
          <p:cNvPr id="4" name="文本框 3"/>
          <p:cNvSpPr txBox="1"/>
          <p:nvPr/>
        </p:nvSpPr>
        <p:spPr>
          <a:xfrm>
            <a:off x="774700" y="1874838"/>
            <a:ext cx="3813175" cy="3970338"/>
          </a:xfrm>
          <a:prstGeom prst="rect">
            <a:avLst/>
          </a:prstGeom>
          <a:noFill/>
        </p:spPr>
        <p:txBody>
          <a:bodyPr wrap="square" rtlCol="0">
            <a:spAutoFit/>
          </a:bodyPr>
          <a:p>
            <a:pPr marR="0" defTabSz="914400" eaLnBrk="0" hangingPunct="0">
              <a:spcBef>
                <a:spcPts val="0"/>
              </a:spcBef>
              <a:buClrTx/>
              <a:buSzTx/>
            </a:pPr>
            <a:r>
              <a:rPr kumimoji="0" lang="en-US" altLang="zh-CN" sz="2800" kern="1200" cap="none" spc="150" normalizeH="0" baseline="0" noProof="1" dirty="0">
                <a:solidFill>
                  <a:srgbClr val="404040"/>
                </a:solidFill>
                <a:latin typeface="+mn-lt"/>
                <a:ea typeface="+mn-ea"/>
                <a:cs typeface="+mn-cs"/>
                <a:sym typeface="微软雅黑" panose="020B0503020204020204" pitchFamily="34" charset="-122"/>
              </a:rPr>
              <a:t>    </a:t>
            </a:r>
            <a:r>
              <a:rPr kumimoji="0" lang="zh-CN" altLang="zh-CN" sz="2800" kern="1200" cap="none" spc="150" normalizeH="0" baseline="0" noProof="1" dirty="0">
                <a:solidFill>
                  <a:srgbClr val="404040"/>
                </a:solidFill>
                <a:latin typeface="+mn-lt"/>
                <a:ea typeface="+mn-ea"/>
                <a:cs typeface="+mn-cs"/>
                <a:sym typeface="微软雅黑" panose="020B0503020204020204" pitchFamily="34" charset="-122"/>
              </a:rPr>
              <a:t>伟大长征精神，已经深深融入中华民族的血脉和灵魂，成为社会主义核心价值观的丰富滋养，成为鼓舞和激励中国人民不断攻坚克难、从胜利走向胜利的强大精神动力。</a:t>
            </a:r>
            <a:endParaRPr kumimoji="0" lang="zh-CN" altLang="zh-CN" sz="2800" kern="1200" cap="none" spc="150" normalizeH="0" baseline="0" noProof="1" dirty="0">
              <a:solidFill>
                <a:srgbClr val="404040"/>
              </a:solidFill>
              <a:latin typeface="+mn-lt"/>
              <a:ea typeface="+mn-ea"/>
              <a:cs typeface="+mn-cs"/>
              <a:sym typeface="微软雅黑" panose="020B0503020204020204" pitchFamily="34" charset="-122"/>
            </a:endParaRPr>
          </a:p>
        </p:txBody>
      </p:sp>
      <p:pic>
        <p:nvPicPr>
          <p:cNvPr id="133123" name="图片 4"/>
          <p:cNvPicPr>
            <a:picLocks noChangeAspect="1"/>
          </p:cNvPicPr>
          <p:nvPr/>
        </p:nvPicPr>
        <p:blipFill>
          <a:blip r:embed="rId1"/>
          <a:stretch>
            <a:fillRect/>
          </a:stretch>
        </p:blipFill>
        <p:spPr>
          <a:xfrm>
            <a:off x="4900613" y="1874838"/>
            <a:ext cx="3433762" cy="1984375"/>
          </a:xfrm>
          <a:prstGeom prst="rect">
            <a:avLst/>
          </a:prstGeom>
          <a:noFill/>
          <a:ln w="9525">
            <a:noFill/>
          </a:ln>
        </p:spPr>
      </p:pic>
      <p:pic>
        <p:nvPicPr>
          <p:cNvPr id="133124" name="图片 5"/>
          <p:cNvPicPr>
            <a:picLocks noChangeAspect="1"/>
          </p:cNvPicPr>
          <p:nvPr/>
        </p:nvPicPr>
        <p:blipFill>
          <a:blip r:embed="rId2"/>
          <a:stretch>
            <a:fillRect/>
          </a:stretch>
        </p:blipFill>
        <p:spPr>
          <a:xfrm>
            <a:off x="4900613" y="3984625"/>
            <a:ext cx="3433762" cy="2136775"/>
          </a:xfrm>
          <a:prstGeom prst="rect">
            <a:avLst/>
          </a:prstGeom>
          <a:noFill/>
          <a:ln w="9525">
            <a:noFill/>
          </a:ln>
        </p:spPr>
      </p:pic>
    </p:spTree>
    <p:custDataLst>
      <p:tags r:id="rId3"/>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1" name="标题 91137"/>
          <p:cNvSpPr>
            <a:spLocks noGrp="1"/>
          </p:cNvSpPr>
          <p:nvPr>
            <p:ph type="title" idx="4294967295"/>
          </p:nvPr>
        </p:nvSpPr>
        <p:spPr>
          <a:xfrm>
            <a:off x="-155575" y="228600"/>
            <a:ext cx="8816975" cy="1143000"/>
          </a:xfrm>
        </p:spPr>
        <p:txBody>
          <a:bodyPr lIns="91440" tIns="45720" rIns="91440" bIns="45720" rtlCol="0" anchor="t" anchorCtr="0">
            <a:noAutofit/>
          </a:bodyPr>
          <a:p>
            <a:pPr marL="0" marR="0" indent="0" algn="l" defTabSz="685800" rtl="0" eaLnBrk="1" fontAlgn="auto" latinLnBrk="0" hangingPunct="1">
              <a:lnSpc>
                <a:spcPct val="100000"/>
              </a:lnSpc>
              <a:spcBef>
                <a:spcPct val="0"/>
              </a:spcBef>
              <a:spcAft>
                <a:spcPct val="0"/>
              </a:spcAft>
              <a:buClrTx/>
              <a:buSzTx/>
              <a:buFontTx/>
              <a:buNone/>
            </a:pPr>
            <a:r>
              <a:rPr kumimoji="0" lang="en-US" altLang="zh-CN" sz="48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rPr>
              <a:t>     </a:t>
            </a:r>
            <a:r>
              <a:rPr kumimoji="0" lang="zh-CN" altLang="en-US" sz="48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rPr>
              <a:t>三   走好新时代的长征路</a:t>
            </a:r>
            <a:endParaRPr kumimoji="0" lang="zh-CN" altLang="en-US" sz="48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endParaRPr>
          </a:p>
        </p:txBody>
      </p:sp>
      <p:sp>
        <p:nvSpPr>
          <p:cNvPr id="72706" name="标题 91137"/>
          <p:cNvSpPr>
            <a:spLocks noGrp="1"/>
          </p:cNvSpPr>
          <p:nvPr/>
        </p:nvSpPr>
        <p:spPr>
          <a:xfrm>
            <a:off x="706438" y="1228725"/>
            <a:ext cx="9637713" cy="1143000"/>
          </a:xfrm>
          <a:prstGeom prst="rect">
            <a:avLst/>
          </a:prstGeom>
          <a:noFill/>
          <a:ln w="9525">
            <a:noFill/>
          </a:ln>
        </p:spPr>
        <p:txBody>
          <a:bodyPr vert="horz" lIns="91440" tIns="45720" rIns="91440" bIns="45720" rtlCol="0" anchor="t" anchorCtr="0">
            <a:noAutofit/>
          </a:bodyPr>
          <a:lstStyle>
            <a:lvl1pPr marL="0" marR="0" algn="l" defTabSz="914400" rtl="0" eaLnBrk="1" fontAlgn="auto" latinLnBrk="0" hangingPunct="1">
              <a:lnSpc>
                <a:spcPct val="100000"/>
              </a:lnSpc>
              <a:spcBef>
                <a:spcPct val="0"/>
              </a:spcBef>
              <a:buNone/>
              <a:defRPr kumimoji="0" lang="zh-CN" altLang="en-US" sz="1800" b="1" i="0" u="none" strike="noStrike" kern="1200" cap="none" spc="200" normalizeH="0" baseline="0" noProof="1" dirty="0">
                <a:solidFill>
                  <a:schemeClr val="tx1"/>
                </a:solidFill>
                <a:uFillTx/>
                <a:latin typeface="Arial" panose="020B0604020202020204" pitchFamily="34" charset="0"/>
                <a:ea typeface="隶书" panose="02010509060101010101" pitchFamily="49" charset="-122"/>
                <a:cs typeface="+mj-cs"/>
                <a:sym typeface="+mn-ea"/>
              </a:defRPr>
            </a:lvl1pPr>
          </a:lstStyle>
          <a:p>
            <a:pPr marL="0" marR="0" indent="0" algn="l" defTabSz="685800" rtl="0" eaLnBrk="1" fontAlgn="auto" latinLnBrk="0" hangingPunct="1">
              <a:lnSpc>
                <a:spcPct val="100000"/>
              </a:lnSpc>
              <a:spcBef>
                <a:spcPct val="0"/>
              </a:spcBef>
              <a:spcAft>
                <a:spcPct val="0"/>
              </a:spcAft>
              <a:buClrTx/>
              <a:buSzTx/>
              <a:buFontTx/>
              <a:buNone/>
            </a:pPr>
            <a:r>
              <a:rPr kumimoji="0" lang="zh-CN" altLang="en-US" sz="32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rPr>
              <a:t>（一）释放青春激情，接力奋斗中国梦</a:t>
            </a:r>
            <a:endParaRPr kumimoji="0" lang="zh-CN" altLang="en-US" sz="32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endParaRPr>
          </a:p>
        </p:txBody>
      </p:sp>
      <p:sp>
        <p:nvSpPr>
          <p:cNvPr id="4" name="文本框 3"/>
          <p:cNvSpPr txBox="1"/>
          <p:nvPr/>
        </p:nvSpPr>
        <p:spPr>
          <a:xfrm>
            <a:off x="563563" y="2128838"/>
            <a:ext cx="7207250" cy="582613"/>
          </a:xfrm>
          <a:prstGeom prst="rect">
            <a:avLst/>
          </a:prstGeom>
          <a:noFill/>
        </p:spPr>
        <p:txBody>
          <a:bodyPr wrap="none" rtlCol="0" anchor="t">
            <a:spAutoFit/>
          </a:bodyPr>
          <a:p>
            <a:pPr marR="0" defTabSz="685800" eaLnBrk="0" fontAlgn="auto" hangingPunct="0">
              <a:buClrTx/>
              <a:buSzTx/>
            </a:pPr>
            <a:r>
              <a:rPr kumimoji="0" lang="zh-CN" altLang="en-US" b="1" kern="1200" cap="none" spc="200" normalizeH="0" baseline="0" noProof="1" dirty="0">
                <a:solidFill>
                  <a:srgbClr val="FF0000"/>
                </a:solidFill>
                <a:latin typeface="华文行楷" panose="02010800040101010101" pitchFamily="2" charset="-122"/>
                <a:ea typeface="华文行楷" panose="02010800040101010101" pitchFamily="2" charset="-122"/>
                <a:cs typeface="+mj-cs"/>
                <a:sym typeface="微软雅黑" panose="020B0503020204020204" pitchFamily="34" charset="-122"/>
              </a:rPr>
              <a:t> </a:t>
            </a:r>
            <a:r>
              <a:rPr kumimoji="0" lang="zh-CN" altLang="en-US" sz="3200" b="1" kern="1200" cap="none" spc="200" normalizeH="0" baseline="0" noProof="1" dirty="0">
                <a:solidFill>
                  <a:srgbClr val="FF0000"/>
                </a:solidFill>
                <a:latin typeface="华文行楷" panose="02010800040101010101" pitchFamily="2" charset="-122"/>
                <a:ea typeface="华文行楷" panose="02010800040101010101" pitchFamily="2" charset="-122"/>
                <a:cs typeface="+mj-cs"/>
                <a:sym typeface="微软雅黑" panose="020B0503020204020204" pitchFamily="34" charset="-122"/>
              </a:rPr>
              <a:t>（二）激扬青春力量，助力脱贫攻坚</a:t>
            </a:r>
            <a:endParaRPr kumimoji="0" lang="zh-CN" altLang="en-US" sz="3200" kern="1200" cap="none" spc="0" normalizeH="0" baseline="0" noProof="1">
              <a:latin typeface="Arial" panose="020B0604020202020204" pitchFamily="34" charset="0"/>
              <a:ea typeface="宋体" panose="02010600030101010101" pitchFamily="2" charset="-122"/>
              <a:cs typeface="+mn-cs"/>
            </a:endParaRPr>
          </a:p>
        </p:txBody>
      </p:sp>
      <p:pic>
        <p:nvPicPr>
          <p:cNvPr id="134148" name="图片 23"/>
          <p:cNvPicPr>
            <a:picLocks noChangeAspect="1"/>
          </p:cNvPicPr>
          <p:nvPr/>
        </p:nvPicPr>
        <p:blipFill>
          <a:blip r:embed="rId1"/>
          <a:stretch>
            <a:fillRect/>
          </a:stretch>
        </p:blipFill>
        <p:spPr>
          <a:xfrm>
            <a:off x="1822450" y="2925763"/>
            <a:ext cx="5719763" cy="3449637"/>
          </a:xfrm>
          <a:prstGeom prst="rect">
            <a:avLst/>
          </a:prstGeom>
          <a:noFill/>
          <a:ln w="9525">
            <a:noFill/>
          </a:ln>
        </p:spPr>
      </p:pic>
      <p:sp>
        <p:nvSpPr>
          <p:cNvPr id="6" name="矩形 5"/>
          <p:cNvSpPr/>
          <p:nvPr/>
        </p:nvSpPr>
        <p:spPr>
          <a:xfrm>
            <a:off x="2922905" y="3377565"/>
            <a:ext cx="3518535" cy="976618"/>
          </a:xfrm>
          <a:prstGeom prst="rect">
            <a:avLst/>
          </a:prstGeom>
          <a:noFill/>
          <a:ln>
            <a:noFill/>
          </a:ln>
        </p:spPr>
        <p:txBody>
          <a:bodyPr wrap="square">
            <a:spAutoFit/>
            <a:scene3d>
              <a:camera prst="orthographicFront"/>
              <a:lightRig rig="threePt" dir="t"/>
            </a:scene3d>
          </a:bodyPr>
          <a:p>
            <a:pPr marL="0" marR="0" lvl="0" indent="0" algn="ctr" defTabSz="914400" rtl="0" eaLnBrk="1" fontAlgn="base" latinLnBrk="0" hangingPunct="1">
              <a:lnSpc>
                <a:spcPct val="80000"/>
              </a:lnSpc>
              <a:spcBef>
                <a:spcPct val="20000"/>
              </a:spcBef>
              <a:spcAft>
                <a:spcPct val="0"/>
              </a:spcAft>
              <a:buClrTx/>
              <a:buSzTx/>
              <a:buFontTx/>
              <a:buNone/>
              <a:defRPr/>
            </a:pPr>
            <a:r>
              <a:rPr kumimoji="0" lang="zh-CN" altLang="en-US" sz="3200" b="1" i="0" u="none" strike="noStrike" kern="1200" cap="none" spc="0" normalizeH="0" baseline="0" noProof="1" smtClean="0">
                <a:ln w="9525" cmpd="sng">
                  <a:solidFill>
                    <a:srgbClr val="FFFF00"/>
                  </a:solidFill>
                  <a:prstDash val="solid"/>
                </a:ln>
                <a:solidFill>
                  <a:srgbClr val="70AD47">
                    <a:tint val="1000"/>
                  </a:srgbClr>
                </a:solidFill>
                <a:effectLst>
                  <a:glow rad="38100">
                    <a:schemeClr val="accent1">
                      <a:alpha val="40000"/>
                    </a:schemeClr>
                  </a:glow>
                </a:effectLst>
                <a:uLnTx/>
                <a:uFillTx/>
                <a:latin typeface="微软雅黑" panose="020B0503020204020204" pitchFamily="34" charset="-122"/>
                <a:ea typeface="微软雅黑" panose="020B0503020204020204" pitchFamily="34" charset="-122"/>
                <a:cs typeface="+mn-cs"/>
              </a:rPr>
              <a:t>弘扬伟大长征</a:t>
            </a:r>
            <a:r>
              <a:rPr kumimoji="0" lang="zh-CN" altLang="en-US" sz="3200" b="1" i="0" u="none" strike="noStrike" kern="1200" cap="none" spc="0" normalizeH="0" baseline="0" noProof="1">
                <a:ln w="9525" cmpd="sng">
                  <a:solidFill>
                    <a:srgbClr val="FFFF00"/>
                  </a:solidFill>
                  <a:prstDash val="solid"/>
                </a:ln>
                <a:solidFill>
                  <a:srgbClr val="70AD47">
                    <a:tint val="1000"/>
                  </a:srgbClr>
                </a:solidFill>
                <a:effectLst>
                  <a:glow rad="38100">
                    <a:schemeClr val="accent1">
                      <a:alpha val="40000"/>
                    </a:schemeClr>
                  </a:glow>
                </a:effectLst>
                <a:uLnTx/>
                <a:uFillTx/>
                <a:latin typeface="微软雅黑" panose="020B0503020204020204" pitchFamily="34" charset="-122"/>
                <a:ea typeface="微软雅黑" panose="020B0503020204020204" pitchFamily="34" charset="-122"/>
                <a:cs typeface="+mn-cs"/>
              </a:rPr>
              <a:t>精神</a:t>
            </a:r>
            <a:endParaRPr kumimoji="0" lang="zh-CN" altLang="en-US" sz="3200" b="1" i="0" u="none" strike="noStrike" kern="1200" cap="none" spc="0" normalizeH="0" baseline="0" noProof="1">
              <a:ln w="9525" cmpd="sng">
                <a:solidFill>
                  <a:srgbClr val="FFFF00"/>
                </a:solidFill>
                <a:prstDash val="solid"/>
              </a:ln>
              <a:solidFill>
                <a:srgbClr val="70AD47">
                  <a:tint val="1000"/>
                </a:srgbClr>
              </a:solidFill>
              <a:effectLst>
                <a:glow rad="38100">
                  <a:schemeClr val="accent1">
                    <a:alpha val="40000"/>
                  </a:schemeClr>
                </a:glo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80000"/>
              </a:lnSpc>
              <a:spcBef>
                <a:spcPct val="20000"/>
              </a:spcBef>
              <a:spcAft>
                <a:spcPct val="0"/>
              </a:spcAft>
              <a:buClrTx/>
              <a:buSzTx/>
              <a:buFontTx/>
              <a:buNone/>
              <a:defRPr/>
            </a:pPr>
            <a:r>
              <a:rPr kumimoji="0" lang="zh-CN" altLang="en-US" sz="3200" b="1" i="0" u="none" strike="noStrike" kern="1200" cap="none" spc="0" normalizeH="0" baseline="0" noProof="1">
                <a:ln w="9525" cmpd="sng">
                  <a:solidFill>
                    <a:srgbClr val="FFFF00"/>
                  </a:solidFill>
                  <a:prstDash val="solid"/>
                </a:ln>
                <a:solidFill>
                  <a:srgbClr val="70AD47">
                    <a:tint val="1000"/>
                  </a:srgbClr>
                </a:solidFill>
                <a:effectLst>
                  <a:glow rad="38100">
                    <a:schemeClr val="accent1">
                      <a:alpha val="40000"/>
                    </a:schemeClr>
                  </a:glow>
                </a:effectLst>
                <a:uLnTx/>
                <a:uFillTx/>
                <a:latin typeface="微软雅黑" panose="020B0503020204020204" pitchFamily="34" charset="-122"/>
                <a:ea typeface="微软雅黑" panose="020B0503020204020204" pitchFamily="34" charset="-122"/>
                <a:cs typeface="+mn-cs"/>
              </a:rPr>
              <a:t>走好新时代长征路</a:t>
            </a:r>
            <a:endParaRPr kumimoji="0" lang="zh-CN" altLang="en-US" sz="3200" b="1" i="0" u="none" strike="noStrike" kern="1200" cap="none" spc="0" normalizeH="0" baseline="0" noProof="1">
              <a:ln w="9525" cmpd="sng">
                <a:solidFill>
                  <a:srgbClr val="FFFF00"/>
                </a:solidFill>
                <a:prstDash val="solid"/>
              </a:ln>
              <a:solidFill>
                <a:srgbClr val="70AD47">
                  <a:tint val="1000"/>
                </a:srgbClr>
              </a:solidFill>
              <a:effectLst>
                <a:glow rad="38100">
                  <a:schemeClr val="accent1">
                    <a:alpha val="40000"/>
                  </a:schemeClr>
                </a:glow>
              </a:effectLst>
              <a:uLnTx/>
              <a:uFillTx/>
              <a:latin typeface="微软雅黑" panose="020B0503020204020204" pitchFamily="34" charset="-122"/>
              <a:ea typeface="微软雅黑" panose="020B0503020204020204" pitchFamily="34" charset="-122"/>
              <a:cs typeface="+mn-cs"/>
            </a:endParaRPr>
          </a:p>
        </p:txBody>
      </p:sp>
    </p:spTree>
    <p:custDataLst>
      <p:tags r:id="rId2"/>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5" name="内容占位符 2"/>
          <p:cNvSpPr>
            <a:spLocks noGrp="1"/>
          </p:cNvSpPr>
          <p:nvPr>
            <p:ph idx="1"/>
          </p:nvPr>
        </p:nvSpPr>
        <p:spPr>
          <a:xfrm>
            <a:off x="5153025" y="1379538"/>
            <a:ext cx="3662363" cy="4038600"/>
          </a:xfrm>
        </p:spPr>
        <p:txBody>
          <a:bodyPr lIns="91440" tIns="45720" rIns="91440" bIns="45720" rtlCol="0" anchor="t">
            <a:noAutofit/>
          </a:bodyPr>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r>
              <a:rPr kumimoji="0" lang="en-US" altLang="zh-CN" sz="2400" b="0" i="0" u="none" strike="noStrike" kern="1200" cap="none" spc="200" normalizeH="0" baseline="0" noProof="1" dirty="0">
                <a:solidFill>
                  <a:srgbClr val="262626"/>
                </a:solidFill>
                <a:uFillTx/>
                <a:latin typeface="隶书" panose="02010509060101010101" pitchFamily="49" charset="-122"/>
                <a:ea typeface="隶书" panose="02010509060101010101" pitchFamily="49" charset="-122"/>
                <a:cs typeface="+mn-cs"/>
                <a:sym typeface="微软雅黑" panose="020B0503020204020204" pitchFamily="34" charset="-122"/>
              </a:rPr>
              <a:t>    </a:t>
            </a:r>
            <a:r>
              <a:rPr kumimoji="0" lang="zh-CN" altLang="zh-CN" sz="2400" b="0" i="0" u="none" strike="noStrike" kern="1200" cap="none" spc="200" normalizeH="0" baseline="0" noProof="1" dirty="0">
                <a:solidFill>
                  <a:srgbClr val="262626"/>
                </a:solidFill>
                <a:uFillTx/>
                <a:latin typeface="隶书" panose="02010509060101010101" pitchFamily="49" charset="-122"/>
                <a:ea typeface="隶书" panose="02010509060101010101" pitchFamily="49" charset="-122"/>
                <a:cs typeface="+mn-cs"/>
                <a:sym typeface="微软雅黑" panose="020B0503020204020204" pitchFamily="34" charset="-122"/>
              </a:rPr>
              <a:t>每一代人有每一代人的长征路，每一代人都要走好自己的长征路。今天，我们这一代人的长征，就是要实现“两个一百年”奋斗目标、实现中华民族伟大复兴的中国梦。</a:t>
            </a:r>
            <a:endParaRPr kumimoji="0" lang="en-US" altLang="zh-CN" sz="2800" b="0" i="0" u="none" strike="noStrike" kern="1200" cap="none" spc="200" normalizeH="0" baseline="0" noProof="1" dirty="0">
              <a:solidFill>
                <a:srgbClr val="262626"/>
              </a:solidFill>
              <a:uFillTx/>
              <a:latin typeface="隶书" panose="02010509060101010101" pitchFamily="49" charset="-122"/>
              <a:ea typeface="隶书" panose="02010509060101010101" pitchFamily="49" charset="-122"/>
              <a:cs typeface="+mn-cs"/>
              <a:sym typeface="微软雅黑" panose="020B0503020204020204" pitchFamily="34" charset="-122"/>
            </a:endParaRPr>
          </a:p>
          <a:p>
            <a:pPr marL="0" marR="0" indent="0" algn="l" defTabSz="685800" rtl="0" eaLnBrk="1" fontAlgn="auto" latinLnBrk="0" hangingPunct="1">
              <a:lnSpc>
                <a:spcPct val="130000"/>
              </a:lnSpc>
              <a:spcBef>
                <a:spcPts val="0"/>
              </a:spcBef>
              <a:spcAft>
                <a:spcPts val="1000"/>
              </a:spcAft>
              <a:buClrTx/>
              <a:buSzTx/>
              <a:buFont typeface="Arial" panose="020B0604020202020204" pitchFamily="34" charset="0"/>
              <a:buNone/>
            </a:pPr>
            <a:endParaRPr kumimoji="0" lang="zh-CN" altLang="en-US" sz="2800" b="0" i="0" u="none" strike="noStrike" kern="1200" cap="none" spc="200" normalizeH="0" baseline="0" noProof="1" dirty="0">
              <a:solidFill>
                <a:srgbClr val="262626"/>
              </a:solidFill>
              <a:uFillTx/>
              <a:latin typeface="隶书" panose="02010509060101010101" pitchFamily="49" charset="-122"/>
              <a:ea typeface="隶书" panose="02010509060101010101" pitchFamily="49" charset="-122"/>
              <a:cs typeface="+mn-cs"/>
              <a:sym typeface="微软雅黑" panose="020B0503020204020204" pitchFamily="34" charset="-122"/>
            </a:endParaRPr>
          </a:p>
        </p:txBody>
      </p:sp>
      <p:pic>
        <p:nvPicPr>
          <p:cNvPr id="135170" name="图片 6" descr="1371818322903"/>
          <p:cNvPicPr>
            <a:picLocks noChangeAspect="1"/>
          </p:cNvPicPr>
          <p:nvPr/>
        </p:nvPicPr>
        <p:blipFill>
          <a:blip r:embed="rId1"/>
          <a:stretch>
            <a:fillRect/>
          </a:stretch>
        </p:blipFill>
        <p:spPr>
          <a:xfrm>
            <a:off x="176213" y="1379538"/>
            <a:ext cx="4762500" cy="4100512"/>
          </a:xfrm>
          <a:prstGeom prst="rect">
            <a:avLst/>
          </a:prstGeom>
          <a:noFill/>
          <a:ln w="9525">
            <a:noFill/>
          </a:ln>
        </p:spPr>
      </p:pic>
      <p:sp>
        <p:nvSpPr>
          <p:cNvPr id="2" name="文本框 1"/>
          <p:cNvSpPr txBox="1"/>
          <p:nvPr/>
        </p:nvSpPr>
        <p:spPr>
          <a:xfrm>
            <a:off x="506413" y="465138"/>
            <a:ext cx="7920038" cy="1076325"/>
          </a:xfrm>
          <a:prstGeom prst="rect">
            <a:avLst/>
          </a:prstGeom>
          <a:noFill/>
        </p:spPr>
        <p:txBody>
          <a:bodyPr wrap="square" rtlCol="0">
            <a:spAutoFit/>
          </a:bodyPr>
          <a:p>
            <a:pPr marR="0" defTabSz="914400" eaLnBrk="0" hangingPunct="0">
              <a:buClrTx/>
              <a:buSzTx/>
            </a:pPr>
            <a:r>
              <a:rPr kumimoji="0" lang="zh-CN" altLang="en-US" sz="3200" b="1" kern="1200" cap="none" spc="200" normalizeH="0" baseline="0" noProof="1" dirty="0">
                <a:solidFill>
                  <a:srgbClr val="FF0000"/>
                </a:solidFill>
                <a:latin typeface="华文行楷" panose="02010800040101010101" pitchFamily="2" charset="-122"/>
                <a:ea typeface="华文行楷" panose="02010800040101010101" pitchFamily="2" charset="-122"/>
                <a:cs typeface="+mj-cs"/>
                <a:sym typeface="微软雅黑" panose="020B0503020204020204" pitchFamily="34" charset="-122"/>
              </a:rPr>
              <a:t>（一）释放青春激情，接力奋斗中国梦</a:t>
            </a:r>
            <a:endParaRPr kumimoji="0" lang="zh-CN" altLang="en-US" sz="3200" b="1" kern="1200" cap="none" spc="200" normalizeH="0" baseline="0" noProof="1" dirty="0">
              <a:solidFill>
                <a:srgbClr val="FF0000"/>
              </a:solidFill>
              <a:latin typeface="华文行楷" panose="02010800040101010101" pitchFamily="2" charset="-122"/>
              <a:ea typeface="华文行楷" panose="02010800040101010101" pitchFamily="2" charset="-122"/>
              <a:cs typeface="+mj-cs"/>
              <a:sym typeface="微软雅黑" panose="020B0503020204020204" pitchFamily="34" charset="-122"/>
            </a:endParaRPr>
          </a:p>
          <a:p>
            <a:pPr marR="0" defTabSz="914400" eaLnBrk="0" hangingPunct="0">
              <a:buClrTx/>
              <a:buSzTx/>
            </a:pPr>
            <a:endParaRPr kumimoji="0" lang="zh-CN" altLang="en-US" sz="3200" b="1" kern="1200" cap="none" spc="200" normalizeH="0" baseline="0" noProof="1" dirty="0">
              <a:solidFill>
                <a:srgbClr val="FF0000"/>
              </a:solidFill>
              <a:latin typeface="华文行楷" panose="02010800040101010101" pitchFamily="2" charset="-122"/>
              <a:ea typeface="华文行楷" panose="02010800040101010101" pitchFamily="2" charset="-122"/>
              <a:cs typeface="+mj-cs"/>
              <a:sym typeface="微软雅黑" panose="020B0503020204020204" pitchFamily="34" charset="-122"/>
            </a:endParaRPr>
          </a:p>
        </p:txBody>
      </p:sp>
    </p:spTree>
    <p:custDataLst>
      <p:tags r:id="rId2"/>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3" name="文本框 99"/>
          <p:cNvSpPr txBox="1"/>
          <p:nvPr/>
        </p:nvSpPr>
        <p:spPr>
          <a:xfrm>
            <a:off x="1246188" y="4826000"/>
            <a:ext cx="6451600" cy="1198563"/>
          </a:xfrm>
          <a:prstGeom prst="rect">
            <a:avLst/>
          </a:prstGeom>
          <a:noFill/>
          <a:ln w="9525">
            <a:noFill/>
          </a:ln>
        </p:spPr>
        <p:txBody>
          <a:bodyPr wrap="square" anchor="t">
            <a:spAutoFit/>
          </a:bodyPr>
          <a:p>
            <a:pPr eaLnBrk="0" hangingPunct="0"/>
            <a:r>
              <a:rPr lang="en-US" altLang="zh-CN">
                <a:latin typeface="隶书" panose="02010509060101010101" pitchFamily="49" charset="-122"/>
                <a:ea typeface="隶书" panose="02010509060101010101" pitchFamily="49" charset="-122"/>
              </a:rPr>
              <a:t>    </a:t>
            </a:r>
            <a:r>
              <a:rPr lang="zh-CN" altLang="zh-CN">
                <a:latin typeface="隶书" panose="02010509060101010101" pitchFamily="49" charset="-122"/>
                <a:ea typeface="隶书" panose="02010509060101010101" pitchFamily="49" charset="-122"/>
              </a:rPr>
              <a:t>时代呼唤英才，希望在于青年。在实现民族复兴梦想的伟大征程中，青年不懈追求的梦想始终与振兴中华的责任担当紧密相连。</a:t>
            </a:r>
            <a:endParaRPr lang="zh-CN" altLang="en-US">
              <a:latin typeface="隶书" panose="02010509060101010101" pitchFamily="49" charset="-122"/>
              <a:ea typeface="隶书" panose="02010509060101010101" pitchFamily="49" charset="-122"/>
            </a:endParaRPr>
          </a:p>
        </p:txBody>
      </p:sp>
      <p:pic>
        <p:nvPicPr>
          <p:cNvPr id="136194" name="图片 5" descr="B78C6F40D0375765661A8711ABD79DC8 (1)"/>
          <p:cNvPicPr>
            <a:picLocks noChangeAspect="1"/>
          </p:cNvPicPr>
          <p:nvPr/>
        </p:nvPicPr>
        <p:blipFill>
          <a:blip r:embed="rId1"/>
          <a:stretch>
            <a:fillRect/>
          </a:stretch>
        </p:blipFill>
        <p:spPr>
          <a:xfrm>
            <a:off x="1566863" y="1209675"/>
            <a:ext cx="5810250" cy="3330575"/>
          </a:xfrm>
          <a:prstGeom prst="rect">
            <a:avLst/>
          </a:prstGeom>
          <a:noFill/>
          <a:ln w="9525">
            <a:noFill/>
          </a:ln>
        </p:spPr>
      </p:pic>
    </p:spTree>
    <p:custDataLst>
      <p:tags r:id="rId2"/>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7" name="文本框 3"/>
          <p:cNvSpPr txBox="1"/>
          <p:nvPr/>
        </p:nvSpPr>
        <p:spPr>
          <a:xfrm>
            <a:off x="1093788" y="5681663"/>
            <a:ext cx="6956425" cy="830262"/>
          </a:xfrm>
          <a:prstGeom prst="rect">
            <a:avLst/>
          </a:prstGeom>
          <a:noFill/>
          <a:ln w="9525" cap="flat" cmpd="sng">
            <a:solidFill>
              <a:srgbClr val="BFBFBF"/>
            </a:solidFill>
            <a:prstDash val="solid"/>
            <a:round/>
            <a:headEnd type="none" w="med" len="med"/>
            <a:tailEnd type="none" w="med" len="med"/>
          </a:ln>
        </p:spPr>
        <p:txBody>
          <a:bodyPr wrap="square" anchor="t">
            <a:spAutoFit/>
          </a:bodyPr>
          <a:p>
            <a:pPr eaLnBrk="0" hangingPunct="0"/>
            <a:r>
              <a:rPr lang="en-US" altLang="zh-CN">
                <a:latin typeface="华文琥珀" panose="02010800040101010101" pitchFamily="2" charset="-122"/>
                <a:ea typeface="华文琥珀" panose="02010800040101010101" pitchFamily="2" charset="-122"/>
              </a:rPr>
              <a:t>        </a:t>
            </a:r>
            <a:r>
              <a:rPr lang="zh-CN" altLang="en-US">
                <a:latin typeface="华文琥珀" panose="02010800040101010101" pitchFamily="2" charset="-122"/>
                <a:ea typeface="华文琥珀" panose="02010800040101010101" pitchFamily="2" charset="-122"/>
              </a:rPr>
              <a:t>在革命战争时期，青年一代满怀革命理想，为争取民族独立、人民解放冲锋陷阵、抛洒热血；</a:t>
            </a:r>
            <a:endParaRPr lang="zh-CN" altLang="en-US">
              <a:latin typeface="华文琥珀" panose="02010800040101010101" pitchFamily="2" charset="-122"/>
              <a:ea typeface="华文琥珀" panose="02010800040101010101" pitchFamily="2" charset="-122"/>
            </a:endParaRPr>
          </a:p>
        </p:txBody>
      </p:sp>
      <p:pic>
        <p:nvPicPr>
          <p:cNvPr id="137218" name="图片 4" descr="9BFE88F831039EB29B07BAF08728BE89"/>
          <p:cNvPicPr>
            <a:picLocks noChangeAspect="1"/>
          </p:cNvPicPr>
          <p:nvPr/>
        </p:nvPicPr>
        <p:blipFill>
          <a:blip r:embed="rId1"/>
          <a:stretch>
            <a:fillRect/>
          </a:stretch>
        </p:blipFill>
        <p:spPr>
          <a:xfrm>
            <a:off x="754063" y="1089025"/>
            <a:ext cx="3563937" cy="4178300"/>
          </a:xfrm>
          <a:prstGeom prst="rect">
            <a:avLst/>
          </a:prstGeom>
          <a:noFill/>
          <a:ln w="9525">
            <a:noFill/>
          </a:ln>
        </p:spPr>
      </p:pic>
      <p:pic>
        <p:nvPicPr>
          <p:cNvPr id="137219" name="图片 4" descr="b90e398996f444a989deb7e1b43179be_th"/>
          <p:cNvPicPr>
            <a:picLocks noChangeAspect="1"/>
          </p:cNvPicPr>
          <p:nvPr/>
        </p:nvPicPr>
        <p:blipFill>
          <a:blip r:embed="rId2"/>
          <a:stretch>
            <a:fillRect/>
          </a:stretch>
        </p:blipFill>
        <p:spPr>
          <a:xfrm>
            <a:off x="4702175" y="1087438"/>
            <a:ext cx="3752850" cy="4179887"/>
          </a:xfrm>
          <a:prstGeom prst="rect">
            <a:avLst/>
          </a:prstGeom>
          <a:noFill/>
          <a:ln w="9525">
            <a:noFill/>
          </a:ln>
        </p:spPr>
      </p:pic>
    </p:spTree>
    <p:custDataLst>
      <p:tags r:id="rId3"/>
    </p:custData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1" name="文本框 1"/>
          <p:cNvSpPr txBox="1"/>
          <p:nvPr/>
        </p:nvSpPr>
        <p:spPr>
          <a:xfrm>
            <a:off x="938530" y="5253355"/>
            <a:ext cx="7188835" cy="829945"/>
          </a:xfrm>
          <a:prstGeom prst="rect">
            <a:avLst/>
          </a:prstGeom>
          <a:noFill/>
          <a:ln w="9525" cap="flat" cmpd="sng">
            <a:solidFill>
              <a:srgbClr val="BFBFBF"/>
            </a:solidFill>
            <a:prstDash val="solid"/>
            <a:round/>
            <a:headEnd type="none" w="med" len="med"/>
            <a:tailEnd type="none" w="med" len="med"/>
          </a:ln>
        </p:spPr>
        <p:txBody>
          <a:bodyPr wrap="square" anchor="t">
            <a:spAutoFit/>
          </a:bodyPr>
          <a:p>
            <a:pPr eaLnBrk="0" hangingPunct="0"/>
            <a:r>
              <a:rPr lang="en-US" altLang="zh-CN">
                <a:latin typeface="Arial" panose="020B0604020202020204" pitchFamily="34" charset="0"/>
                <a:ea typeface="宋体" panose="02010600030101010101" pitchFamily="2" charset="-122"/>
              </a:rPr>
              <a:t>         </a:t>
            </a:r>
            <a:r>
              <a:rPr lang="zh-CN" altLang="en-US">
                <a:latin typeface="华文琥珀" panose="02010800040101010101" pitchFamily="2" charset="-122"/>
                <a:ea typeface="华文琥珀" panose="02010800040101010101" pitchFamily="2" charset="-122"/>
              </a:rPr>
              <a:t>在社会主义建设时期，青年一代响应党的号召，在新中国的广阔天地忘我劳动、艰苦创业。</a:t>
            </a:r>
            <a:endParaRPr lang="zh-CN" altLang="en-US">
              <a:latin typeface="华文琥珀" panose="02010800040101010101" pitchFamily="2" charset="-122"/>
              <a:ea typeface="华文琥珀" panose="02010800040101010101" pitchFamily="2" charset="-122"/>
            </a:endParaRPr>
          </a:p>
        </p:txBody>
      </p:sp>
      <p:pic>
        <p:nvPicPr>
          <p:cNvPr id="138242" name="图片 2" descr="t0157019ce7f960a486"/>
          <p:cNvPicPr>
            <a:picLocks noChangeAspect="1"/>
          </p:cNvPicPr>
          <p:nvPr/>
        </p:nvPicPr>
        <p:blipFill>
          <a:blip r:embed="rId1"/>
          <a:stretch>
            <a:fillRect/>
          </a:stretch>
        </p:blipFill>
        <p:spPr>
          <a:xfrm>
            <a:off x="831215" y="684530"/>
            <a:ext cx="7296150" cy="4170045"/>
          </a:xfrm>
          <a:prstGeom prst="rect">
            <a:avLst/>
          </a:prstGeom>
          <a:noFill/>
          <a:ln w="9525">
            <a:noFill/>
          </a:ln>
        </p:spPr>
      </p:pic>
    </p:spTree>
    <p:custDataLst>
      <p:tags r:id="rId2"/>
    </p:custData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9265" name="图片 5" descr="1000776"/>
          <p:cNvPicPr>
            <a:picLocks noChangeAspect="1"/>
          </p:cNvPicPr>
          <p:nvPr/>
        </p:nvPicPr>
        <p:blipFill>
          <a:blip r:embed="rId1"/>
          <a:stretch>
            <a:fillRect/>
          </a:stretch>
        </p:blipFill>
        <p:spPr>
          <a:xfrm>
            <a:off x="4503738" y="1550988"/>
            <a:ext cx="4541837" cy="3478212"/>
          </a:xfrm>
          <a:prstGeom prst="rect">
            <a:avLst/>
          </a:prstGeom>
          <a:noFill/>
          <a:ln w="9525">
            <a:noFill/>
          </a:ln>
        </p:spPr>
      </p:pic>
      <p:pic>
        <p:nvPicPr>
          <p:cNvPr id="139266" name="图片 6" descr="t01ad69fad5b9c43222"/>
          <p:cNvPicPr>
            <a:picLocks noChangeAspect="1"/>
          </p:cNvPicPr>
          <p:nvPr/>
        </p:nvPicPr>
        <p:blipFill>
          <a:blip r:embed="rId2"/>
          <a:stretch>
            <a:fillRect/>
          </a:stretch>
        </p:blipFill>
        <p:spPr>
          <a:xfrm>
            <a:off x="431800" y="1617663"/>
            <a:ext cx="4071938" cy="3411537"/>
          </a:xfrm>
          <a:prstGeom prst="rect">
            <a:avLst/>
          </a:prstGeom>
          <a:noFill/>
          <a:ln w="9525">
            <a:noFill/>
          </a:ln>
        </p:spPr>
      </p:pic>
      <p:sp>
        <p:nvSpPr>
          <p:cNvPr id="139267" name="文本框 3"/>
          <p:cNvSpPr txBox="1"/>
          <p:nvPr/>
        </p:nvSpPr>
        <p:spPr>
          <a:xfrm>
            <a:off x="431800" y="5195888"/>
            <a:ext cx="8613775" cy="1568450"/>
          </a:xfrm>
          <a:prstGeom prst="rect">
            <a:avLst/>
          </a:prstGeom>
          <a:noFill/>
          <a:ln w="9525" cap="flat" cmpd="sng">
            <a:solidFill>
              <a:srgbClr val="BFBFBF"/>
            </a:solidFill>
            <a:prstDash val="solid"/>
            <a:round/>
            <a:headEnd type="none" w="med" len="med"/>
            <a:tailEnd type="none" w="med" len="med"/>
          </a:ln>
        </p:spPr>
        <p:txBody>
          <a:bodyPr wrap="square" anchor="t">
            <a:spAutoFit/>
          </a:bodyPr>
          <a:p>
            <a:pPr eaLnBrk="0" hangingPunct="0"/>
            <a:r>
              <a:rPr lang="en-US" altLang="zh-CN">
                <a:latin typeface="华文琥珀" panose="02010800040101010101" pitchFamily="2" charset="-122"/>
                <a:ea typeface="华文琥珀" panose="02010800040101010101" pitchFamily="2" charset="-122"/>
              </a:rPr>
              <a:t>        </a:t>
            </a:r>
            <a:r>
              <a:rPr lang="zh-CN" altLang="en-US">
                <a:latin typeface="华文琥珀" panose="02010800040101010101" pitchFamily="2" charset="-122"/>
                <a:ea typeface="华文琥珀" panose="02010800040101010101" pitchFamily="2" charset="-122"/>
              </a:rPr>
              <a:t>在改革开放时期，青年一代发出了团结起来、振兴中华的时代强音，为祖国的繁荣富强开拓奋进、锐意创新，为国争光的运动员、年轻的科技工作者和创业者，以及每一位在平凡岗位上奉献的年轻人，都可以是代表。</a:t>
            </a:r>
            <a:endParaRPr lang="zh-CN" altLang="en-US">
              <a:latin typeface="华文琥珀" panose="02010800040101010101" pitchFamily="2" charset="-122"/>
              <a:ea typeface="华文琥珀" panose="02010800040101010101" pitchFamily="2" charset="-122"/>
            </a:endParaRPr>
          </a:p>
        </p:txBody>
      </p:sp>
    </p:spTree>
    <p:custDataLst>
      <p:tags r:id="rId3"/>
    </p:custData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97535" y="1878965"/>
            <a:ext cx="7948930" cy="3138170"/>
          </a:xfrm>
          <a:prstGeom prst="rect">
            <a:avLst/>
          </a:prstGeom>
          <a:noFill/>
          <a:ln w="9525">
            <a:noFill/>
          </a:ln>
        </p:spPr>
        <p:txBody>
          <a:bodyPr wrap="square">
            <a:spAutoFit/>
          </a:bodyPr>
          <a:p>
            <a:pPr marR="0" defTabSz="914400" eaLnBrk="0" hangingPunct="0">
              <a:buClrTx/>
              <a:buSzTx/>
            </a:pPr>
            <a:r>
              <a:rPr kumimoji="0" lang="en-US" altLang="zh-CN" sz="6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rPr>
              <a:t>         </a:t>
            </a:r>
            <a:r>
              <a:rPr kumimoji="0" lang="zh-CN" sz="6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rPr>
              <a:t>中国青年始终是实现中华民族伟大复兴的先锋力量！</a:t>
            </a:r>
            <a:endParaRPr kumimoji="0" lang="zh-CN" altLang="en-US" sz="6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1313" name="图片 1" descr="9c5a8deb01c6456e982cb9957a92630e"/>
          <p:cNvPicPr>
            <a:picLocks noChangeAspect="1"/>
          </p:cNvPicPr>
          <p:nvPr/>
        </p:nvPicPr>
        <p:blipFill>
          <a:blip r:embed="rId1"/>
          <a:stretch>
            <a:fillRect/>
          </a:stretch>
        </p:blipFill>
        <p:spPr>
          <a:xfrm>
            <a:off x="1758950" y="1379538"/>
            <a:ext cx="5626100" cy="3970337"/>
          </a:xfrm>
          <a:prstGeom prst="rect">
            <a:avLst/>
          </a:prstGeom>
          <a:noFill/>
          <a:ln w="9525">
            <a:noFill/>
          </a:ln>
        </p:spPr>
      </p:pic>
      <p:sp>
        <p:nvSpPr>
          <p:cNvPr id="141314" name="文本框 2"/>
          <p:cNvSpPr txBox="1"/>
          <p:nvPr/>
        </p:nvSpPr>
        <p:spPr>
          <a:xfrm>
            <a:off x="3018790" y="5643245"/>
            <a:ext cx="3106738" cy="521970"/>
          </a:xfrm>
          <a:prstGeom prst="rect">
            <a:avLst/>
          </a:prstGeom>
          <a:noFill/>
          <a:ln w="9525">
            <a:noFill/>
          </a:ln>
        </p:spPr>
        <p:txBody>
          <a:bodyPr wrap="square" anchor="t">
            <a:spAutoFit/>
          </a:bodyPr>
          <a:p>
            <a:pPr eaLnBrk="0" hangingPunct="0"/>
            <a:r>
              <a:rPr lang="zh-CN" altLang="en-US" sz="2800" b="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rPr>
              <a:t>故事人物：黄文秀</a:t>
            </a:r>
            <a:endParaRPr lang="zh-CN" altLang="en-US" sz="2800" b="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endParaRPr>
          </a:p>
        </p:txBody>
      </p:sp>
    </p:spTree>
    <p:custDataLst>
      <p:tags r:id="rId2"/>
    </p:custData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2337" name="图片 1" descr="6d219b84ea9b17c679dbb6adb87e8238"/>
          <p:cNvPicPr>
            <a:picLocks noChangeAspect="1"/>
          </p:cNvPicPr>
          <p:nvPr/>
        </p:nvPicPr>
        <p:blipFill>
          <a:blip r:embed="rId1"/>
          <a:stretch>
            <a:fillRect/>
          </a:stretch>
        </p:blipFill>
        <p:spPr>
          <a:xfrm>
            <a:off x="1706563" y="1150938"/>
            <a:ext cx="5730875" cy="4302125"/>
          </a:xfrm>
          <a:prstGeom prst="rect">
            <a:avLst/>
          </a:prstGeom>
          <a:noFill/>
          <a:ln w="9525">
            <a:noFill/>
          </a:ln>
        </p:spPr>
      </p:pic>
      <p:sp>
        <p:nvSpPr>
          <p:cNvPr id="142338" name="文本框 5"/>
          <p:cNvSpPr txBox="1"/>
          <p:nvPr/>
        </p:nvSpPr>
        <p:spPr>
          <a:xfrm>
            <a:off x="3018155" y="5711825"/>
            <a:ext cx="3106738" cy="521970"/>
          </a:xfrm>
          <a:prstGeom prst="rect">
            <a:avLst/>
          </a:prstGeom>
          <a:noFill/>
          <a:ln w="9525">
            <a:noFill/>
          </a:ln>
        </p:spPr>
        <p:txBody>
          <a:bodyPr wrap="square" anchor="t">
            <a:spAutoFit/>
          </a:bodyPr>
          <a:p>
            <a:pPr eaLnBrk="0" hangingPunct="0"/>
            <a:r>
              <a:rPr lang="zh-CN" altLang="en-US" sz="2800" b="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rPr>
              <a:t>故事人物：杜富国</a:t>
            </a:r>
            <a:endParaRPr lang="zh-CN" altLang="en-US" sz="2800" b="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endParaRPr>
          </a:p>
        </p:txBody>
      </p:sp>
    </p:spTree>
    <p:custDataLst>
      <p:tags r:id="rId2"/>
    </p:custData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61" name="图片 1" descr="20190109181352-1859738941_jpeg_600_455_54676"/>
          <p:cNvPicPr>
            <a:picLocks noChangeAspect="1"/>
          </p:cNvPicPr>
          <p:nvPr/>
        </p:nvPicPr>
        <p:blipFill>
          <a:blip r:embed="rId1"/>
          <a:stretch>
            <a:fillRect/>
          </a:stretch>
        </p:blipFill>
        <p:spPr>
          <a:xfrm>
            <a:off x="1690688" y="1466850"/>
            <a:ext cx="5491162" cy="3652838"/>
          </a:xfrm>
          <a:prstGeom prst="rect">
            <a:avLst/>
          </a:prstGeom>
          <a:noFill/>
          <a:ln w="9525">
            <a:noFill/>
          </a:ln>
        </p:spPr>
      </p:pic>
      <p:sp>
        <p:nvSpPr>
          <p:cNvPr id="143362" name="文本框 5"/>
          <p:cNvSpPr txBox="1"/>
          <p:nvPr/>
        </p:nvSpPr>
        <p:spPr>
          <a:xfrm>
            <a:off x="3018790" y="5422900"/>
            <a:ext cx="3106738" cy="521970"/>
          </a:xfrm>
          <a:prstGeom prst="rect">
            <a:avLst/>
          </a:prstGeom>
          <a:noFill/>
          <a:ln w="9525">
            <a:noFill/>
          </a:ln>
        </p:spPr>
        <p:txBody>
          <a:bodyPr wrap="square" anchor="t">
            <a:spAutoFit/>
          </a:bodyPr>
          <a:p>
            <a:pPr eaLnBrk="0" hangingPunct="0"/>
            <a:r>
              <a:rPr lang="zh-CN" altLang="en-US" sz="2800" b="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rPr>
              <a:t>故事人物：彭超</a:t>
            </a:r>
            <a:endParaRPr lang="zh-CN" altLang="en-US" sz="2800" b="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endParaRPr>
          </a:p>
        </p:txBody>
      </p:sp>
    </p:spTree>
    <p:custDataLst>
      <p:tags r:id="rId2"/>
    </p:custData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5" name="文本框 1"/>
          <p:cNvSpPr txBox="1"/>
          <p:nvPr/>
        </p:nvSpPr>
        <p:spPr>
          <a:xfrm>
            <a:off x="787400" y="835025"/>
            <a:ext cx="7570788" cy="5630863"/>
          </a:xfrm>
          <a:prstGeom prst="rect">
            <a:avLst/>
          </a:prstGeom>
          <a:noFill/>
          <a:ln w="9525" cap="flat" cmpd="sng">
            <a:solidFill>
              <a:srgbClr val="FF9900"/>
            </a:solidFill>
            <a:prstDash val="solid"/>
            <a:round/>
            <a:headEnd type="none" w="med" len="med"/>
            <a:tailEnd type="none" w="med" len="med"/>
          </a:ln>
        </p:spPr>
        <p:txBody>
          <a:bodyPr wrap="square" anchor="t">
            <a:spAutoFit/>
          </a:bodyPr>
          <a:p>
            <a:pPr eaLnBrk="0" hangingPunct="0"/>
            <a:r>
              <a:rPr lang="en-US" altLang="zh-CN">
                <a:latin typeface="Arial" panose="020B0604020202020204" pitchFamily="34" charset="0"/>
                <a:ea typeface="宋体" panose="02010600030101010101" pitchFamily="2" charset="-122"/>
              </a:rPr>
              <a:t> </a:t>
            </a:r>
            <a:r>
              <a:rPr lang="en-US" altLang="zh-CN">
                <a:solidFill>
                  <a:schemeClr val="bg1"/>
                </a:solidFill>
                <a:latin typeface="Arial" panose="020B0604020202020204" pitchFamily="34" charset="0"/>
                <a:ea typeface="宋体" panose="02010600030101010101" pitchFamily="2" charset="-122"/>
              </a:rPr>
              <a:t>     </a:t>
            </a:r>
            <a:r>
              <a:rPr lang="en-US" altLang="zh-CN" sz="2800">
                <a:latin typeface="Arial" panose="020B0604020202020204" pitchFamily="34" charset="0"/>
                <a:ea typeface="宋体" panose="02010600030101010101" pitchFamily="2" charset="-122"/>
              </a:rPr>
              <a:t> </a:t>
            </a:r>
            <a:r>
              <a:rPr lang="zh-CN" altLang="en-US" sz="2800">
                <a:latin typeface="华文楷体" panose="02010600040101010101" pitchFamily="2" charset="-122"/>
                <a:ea typeface="华文楷体" panose="02010600040101010101" pitchFamily="2" charset="-122"/>
              </a:rPr>
              <a:t>走好新时代的长征路，做好担当民族复兴大任的时代新人，我们就要按照习总书记在五四讲话中提出的对新时代青年的希望和要求来做   </a:t>
            </a:r>
            <a:endParaRPr lang="zh-CN" altLang="en-US" sz="2800">
              <a:latin typeface="华文楷体" panose="02010600040101010101" pitchFamily="2" charset="-122"/>
              <a:ea typeface="华文楷体" panose="02010600040101010101" pitchFamily="2" charset="-122"/>
            </a:endParaRPr>
          </a:p>
          <a:p>
            <a:pPr eaLnBrk="0" hangingPunct="0"/>
            <a:r>
              <a:rPr lang="zh-CN" altLang="en-US" sz="2800">
                <a:latin typeface="华文楷体" panose="02010600040101010101" pitchFamily="2" charset="-122"/>
                <a:ea typeface="华文楷体" panose="02010600040101010101" pitchFamily="2" charset="-122"/>
              </a:rPr>
              <a:t>       他强调</a:t>
            </a:r>
            <a:r>
              <a:rPr lang="zh-CN" altLang="en-US" sz="3600">
                <a:latin typeface="华文楷体" panose="02010600040101010101" pitchFamily="2" charset="-122"/>
                <a:ea typeface="华文楷体" panose="02010600040101010101" pitchFamily="2" charset="-122"/>
              </a:rPr>
              <a:t>：新时代中国青年</a:t>
            </a:r>
            <a:endParaRPr lang="zh-CN" altLang="en-US" sz="3600">
              <a:latin typeface="华文楷体" panose="02010600040101010101" pitchFamily="2" charset="-122"/>
              <a:ea typeface="华文楷体" panose="02010600040101010101" pitchFamily="2" charset="-122"/>
            </a:endParaRPr>
          </a:p>
          <a:p>
            <a:pPr algn="ctr" eaLnBrk="0" hangingPunct="0"/>
            <a:r>
              <a:rPr lang="zh-CN" altLang="en-US" sz="3600">
                <a:latin typeface="华文楷体" panose="02010600040101010101" pitchFamily="2" charset="-122"/>
                <a:ea typeface="华文楷体" panose="02010600040101010101" pitchFamily="2" charset="-122"/>
              </a:rPr>
              <a:t>要树立远大理想</a:t>
            </a:r>
            <a:endParaRPr lang="zh-CN" altLang="en-US" sz="3600">
              <a:latin typeface="华文楷体" panose="02010600040101010101" pitchFamily="2" charset="-122"/>
              <a:ea typeface="华文楷体" panose="02010600040101010101" pitchFamily="2" charset="-122"/>
            </a:endParaRPr>
          </a:p>
          <a:p>
            <a:pPr algn="ctr" eaLnBrk="0" hangingPunct="0"/>
            <a:r>
              <a:rPr lang="zh-CN" altLang="en-US" sz="3600">
                <a:latin typeface="华文楷体" panose="02010600040101010101" pitchFamily="2" charset="-122"/>
                <a:ea typeface="华文楷体" panose="02010600040101010101" pitchFamily="2" charset="-122"/>
              </a:rPr>
              <a:t>要热爱伟大祖国</a:t>
            </a:r>
            <a:endParaRPr lang="zh-CN" altLang="en-US" sz="3600">
              <a:latin typeface="华文楷体" panose="02010600040101010101" pitchFamily="2" charset="-122"/>
              <a:ea typeface="华文楷体" panose="02010600040101010101" pitchFamily="2" charset="-122"/>
            </a:endParaRPr>
          </a:p>
          <a:p>
            <a:pPr algn="ctr" eaLnBrk="0" hangingPunct="0"/>
            <a:r>
              <a:rPr lang="zh-CN" altLang="en-US" sz="3600">
                <a:latin typeface="华文楷体" panose="02010600040101010101" pitchFamily="2" charset="-122"/>
                <a:ea typeface="华文楷体" panose="02010600040101010101" pitchFamily="2" charset="-122"/>
              </a:rPr>
              <a:t>要担当时代责任</a:t>
            </a:r>
            <a:endParaRPr lang="zh-CN" altLang="en-US" sz="3600">
              <a:latin typeface="华文楷体" panose="02010600040101010101" pitchFamily="2" charset="-122"/>
              <a:ea typeface="华文楷体" panose="02010600040101010101" pitchFamily="2" charset="-122"/>
            </a:endParaRPr>
          </a:p>
          <a:p>
            <a:pPr algn="ctr" eaLnBrk="0" hangingPunct="0"/>
            <a:r>
              <a:rPr lang="zh-CN" altLang="en-US" sz="3600">
                <a:latin typeface="华文楷体" panose="02010600040101010101" pitchFamily="2" charset="-122"/>
                <a:ea typeface="华文楷体" panose="02010600040101010101" pitchFamily="2" charset="-122"/>
              </a:rPr>
              <a:t>要勇于砥砺奋斗</a:t>
            </a:r>
            <a:endParaRPr lang="zh-CN" altLang="en-US" sz="3600">
              <a:latin typeface="华文楷体" panose="02010600040101010101" pitchFamily="2" charset="-122"/>
              <a:ea typeface="华文楷体" panose="02010600040101010101" pitchFamily="2" charset="-122"/>
            </a:endParaRPr>
          </a:p>
          <a:p>
            <a:pPr algn="ctr" eaLnBrk="0" hangingPunct="0"/>
            <a:r>
              <a:rPr lang="zh-CN" altLang="en-US" sz="3600">
                <a:latin typeface="华文楷体" panose="02010600040101010101" pitchFamily="2" charset="-122"/>
                <a:ea typeface="华文楷体" panose="02010600040101010101" pitchFamily="2" charset="-122"/>
              </a:rPr>
              <a:t>要练就过硬本领</a:t>
            </a:r>
            <a:endParaRPr lang="zh-CN" altLang="en-US" sz="3600">
              <a:latin typeface="华文楷体" panose="02010600040101010101" pitchFamily="2" charset="-122"/>
              <a:ea typeface="华文楷体" panose="02010600040101010101" pitchFamily="2" charset="-122"/>
            </a:endParaRPr>
          </a:p>
          <a:p>
            <a:pPr algn="ctr" eaLnBrk="0" hangingPunct="0"/>
            <a:r>
              <a:rPr lang="zh-CN" altLang="en-US" sz="3600">
                <a:latin typeface="华文楷体" panose="02010600040101010101" pitchFamily="2" charset="-122"/>
                <a:ea typeface="华文楷体" panose="02010600040101010101" pitchFamily="2" charset="-122"/>
              </a:rPr>
              <a:t>要锤炼品德修为</a:t>
            </a:r>
            <a:endParaRPr lang="zh-CN" altLang="en-US">
              <a:latin typeface="华文楷体" panose="02010600040101010101" pitchFamily="2" charset="-122"/>
              <a:ea typeface="华文楷体" panose="02010600040101010101" pitchFamily="2" charset="-122"/>
            </a:endParaRPr>
          </a:p>
          <a:p>
            <a:pPr eaLnBrk="0" hangingPunct="0"/>
            <a:r>
              <a:rPr lang="zh-CN" altLang="en-US">
                <a:latin typeface="华文楷体" panose="02010600040101010101" pitchFamily="2" charset="-122"/>
                <a:ea typeface="华文楷体" panose="02010600040101010101" pitchFamily="2" charset="-122"/>
              </a:rPr>
              <a:t> </a:t>
            </a:r>
            <a:endParaRPr lang="zh-CN" altLang="en-US">
              <a:latin typeface="华文楷体" panose="02010600040101010101" pitchFamily="2" charset="-122"/>
              <a:ea typeface="华文楷体" panose="02010600040101010101" pitchFamily="2" charset="-122"/>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09" name="文本框 11"/>
          <p:cNvSpPr txBox="1"/>
          <p:nvPr/>
        </p:nvSpPr>
        <p:spPr>
          <a:xfrm>
            <a:off x="919163" y="1167765"/>
            <a:ext cx="7670800" cy="4522788"/>
          </a:xfrm>
          <a:prstGeom prst="rect">
            <a:avLst/>
          </a:prstGeom>
          <a:noFill/>
          <a:ln w="9525" cap="flat" cmpd="sng">
            <a:solidFill>
              <a:srgbClr val="FF9900"/>
            </a:solidFill>
            <a:prstDash val="solid"/>
            <a:round/>
            <a:headEnd type="none" w="med" len="med"/>
            <a:tailEnd type="none" w="med" len="med"/>
          </a:ln>
        </p:spPr>
        <p:txBody>
          <a:bodyPr wrap="square" anchor="t">
            <a:spAutoFit/>
          </a:bodyPr>
          <a:p>
            <a:pPr eaLnBrk="0" hangingPunct="0"/>
            <a:r>
              <a:rPr lang="en-US" altLang="zh-CN">
                <a:latin typeface="Arial" panose="020B0604020202020204" pitchFamily="34" charset="0"/>
                <a:ea typeface="宋体" panose="02010600030101010101" pitchFamily="2" charset="-122"/>
              </a:rPr>
              <a:t>         </a:t>
            </a:r>
            <a:r>
              <a:rPr lang="zh-CN" altLang="en-US">
                <a:latin typeface="华文楷体" panose="02010600040101010101" pitchFamily="2" charset="-122"/>
                <a:ea typeface="华文楷体" panose="02010600040101010101" pitchFamily="2" charset="-122"/>
              </a:rPr>
              <a:t>一代人有一代人的长征路，每一代人都要走好每一代人的长征路。建成社会主义现代化强国，实现中华民族伟大复兴，是一场接力跑。只有每一代人都走好自己的长征路，我们的伟大复兴的中国梦才能得以实现。</a:t>
            </a:r>
            <a:endParaRPr lang="zh-CN" altLang="en-US">
              <a:latin typeface="华文楷体" panose="02010600040101010101" pitchFamily="2" charset="-122"/>
              <a:ea typeface="华文楷体" panose="02010600040101010101" pitchFamily="2" charset="-122"/>
            </a:endParaRPr>
          </a:p>
          <a:p>
            <a:pPr eaLnBrk="0" hangingPunct="0"/>
            <a:endParaRPr lang="zh-CN" altLang="en-US">
              <a:latin typeface="华文楷体" panose="02010600040101010101" pitchFamily="2" charset="-122"/>
              <a:ea typeface="华文楷体" panose="02010600040101010101" pitchFamily="2" charset="-122"/>
            </a:endParaRPr>
          </a:p>
          <a:p>
            <a:pPr eaLnBrk="0" hangingPunct="0"/>
            <a:r>
              <a:rPr lang="zh-CN" altLang="en-US">
                <a:latin typeface="华文楷体" panose="02010600040101010101" pitchFamily="2" charset="-122"/>
                <a:ea typeface="华文楷体" panose="02010600040101010101" pitchFamily="2" charset="-122"/>
              </a:rPr>
              <a:t>        对于当代青年大学生来说，我们的责任和使命，就是走好我们这一代人的长征路，接过接力棒，奋力拼搏，勇于担当。在中国共产党领导下，同人民一道，为实现“两个一百年”奋斗目标，实现我们的中国梦不懈奋斗。</a:t>
            </a:r>
            <a:endParaRPr lang="zh-CN" altLang="en-US">
              <a:latin typeface="华文楷体" panose="02010600040101010101" pitchFamily="2" charset="-122"/>
              <a:ea typeface="华文楷体" panose="02010600040101010101" pitchFamily="2" charset="-122"/>
            </a:endParaRPr>
          </a:p>
          <a:p>
            <a:pPr eaLnBrk="0" hangingPunct="0"/>
            <a:r>
              <a:rPr lang="zh-CN" altLang="en-US">
                <a:latin typeface="华文楷体" panose="02010600040101010101" pitchFamily="2" charset="-122"/>
                <a:ea typeface="华文楷体" panose="02010600040101010101" pitchFamily="2" charset="-122"/>
              </a:rPr>
              <a:t>让青春在为祖国、为人民、为民族、为人类的奉献中焕发出更加绚丽的光彩。 </a:t>
            </a:r>
            <a:endParaRPr lang="zh-CN" altLang="en-US">
              <a:latin typeface="华文楷体" panose="02010600040101010101" pitchFamily="2" charset="-122"/>
              <a:ea typeface="华文楷体" panose="02010600040101010101" pitchFamily="2" charset="-122"/>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1" name="标题 91137"/>
          <p:cNvSpPr>
            <a:spLocks noGrp="1"/>
          </p:cNvSpPr>
          <p:nvPr>
            <p:ph type="title"/>
          </p:nvPr>
        </p:nvSpPr>
        <p:spPr>
          <a:xfrm>
            <a:off x="344488" y="401638"/>
            <a:ext cx="8455025" cy="1143000"/>
          </a:xfrm>
        </p:spPr>
        <p:txBody>
          <a:bodyPr lIns="91440" tIns="45720" rIns="91440" bIns="45720" rtlCol="0" anchor="t" anchorCtr="0">
            <a:noAutofit/>
          </a:bodyPr>
          <a:p>
            <a:pPr marL="0" marR="0" indent="0" algn="l" defTabSz="685800" rtl="0" eaLnBrk="1" fontAlgn="auto" latinLnBrk="0" hangingPunct="1">
              <a:lnSpc>
                <a:spcPct val="100000"/>
              </a:lnSpc>
              <a:spcBef>
                <a:spcPct val="0"/>
              </a:spcBef>
              <a:spcAft>
                <a:spcPct val="0"/>
              </a:spcAft>
              <a:buClrTx/>
              <a:buSzTx/>
              <a:buFontTx/>
              <a:buNone/>
            </a:pPr>
            <a:r>
              <a:rPr kumimoji="0" lang="zh-CN" altLang="en-US" sz="4000" b="1" i="0" u="none" strike="noStrike" kern="1200" cap="none" spc="200" normalizeH="0" baseline="0" noProof="1" dirty="0">
                <a:solidFill>
                  <a:srgbClr val="FF0000"/>
                </a:solidFill>
                <a:uFillTx/>
                <a:latin typeface="华文行楷" panose="02010800040101010101" pitchFamily="2" charset="-122"/>
                <a:ea typeface="华文行楷" panose="02010800040101010101" pitchFamily="2" charset="-122"/>
                <a:cs typeface="+mj-cs"/>
                <a:sym typeface="微软雅黑" panose="020B0503020204020204" pitchFamily="34" charset="-122"/>
              </a:rPr>
              <a:t>  </a:t>
            </a:r>
            <a:r>
              <a:rPr kumimoji="0" lang="zh-CN" altLang="en-US" sz="4000" b="1" i="0" u="none" strike="noStrike" kern="1200" cap="none" spc="200" normalizeH="0" baseline="0" noProof="1" dirty="0">
                <a:solidFill>
                  <a:srgbClr val="FF0000"/>
                </a:solidFill>
                <a:uFillTx/>
                <a:latin typeface="+mj-lt"/>
                <a:ea typeface="+mj-lt"/>
                <a:cs typeface="+mj-cs"/>
                <a:sym typeface="微软雅黑" panose="020B0503020204020204" pitchFamily="34" charset="-122"/>
              </a:rPr>
              <a:t>（二）</a:t>
            </a:r>
            <a:r>
              <a:rPr kumimoji="0" lang="zh-CN" altLang="en-US" sz="3600" b="1" i="0" u="none" strike="noStrike" kern="1200" cap="none" spc="200" normalizeH="0" baseline="0" noProof="1" dirty="0">
                <a:solidFill>
                  <a:srgbClr val="FF0000"/>
                </a:solidFill>
                <a:uFillTx/>
                <a:latin typeface="+mj-lt"/>
                <a:ea typeface="+mj-lt"/>
                <a:cs typeface="+mj-cs"/>
                <a:sym typeface="微软雅黑" panose="020B0503020204020204" pitchFamily="34" charset="-122"/>
              </a:rPr>
              <a:t>激扬青春力量，助力脱贫攻坚</a:t>
            </a:r>
            <a:endParaRPr kumimoji="0" lang="zh-CN" altLang="en-US" sz="3600" b="1" i="0" u="none" strike="noStrike" kern="1200" cap="none" spc="200" normalizeH="0" baseline="0" noProof="1" dirty="0">
              <a:solidFill>
                <a:srgbClr val="FF0000"/>
              </a:solidFill>
              <a:uFillTx/>
              <a:latin typeface="+mj-lt"/>
              <a:ea typeface="+mj-lt"/>
              <a:cs typeface="+mj-cs"/>
              <a:sym typeface="微软雅黑" panose="020B0503020204020204" pitchFamily="34" charset="-122"/>
            </a:endParaRPr>
          </a:p>
        </p:txBody>
      </p:sp>
      <p:pic>
        <p:nvPicPr>
          <p:cNvPr id="146434" name="图片 5"/>
          <p:cNvPicPr>
            <a:picLocks noChangeAspect="1"/>
          </p:cNvPicPr>
          <p:nvPr/>
        </p:nvPicPr>
        <p:blipFill>
          <a:blip r:embed="rId1"/>
          <a:stretch>
            <a:fillRect/>
          </a:stretch>
        </p:blipFill>
        <p:spPr>
          <a:xfrm>
            <a:off x="1022350" y="1450975"/>
            <a:ext cx="7605713" cy="4186238"/>
          </a:xfrm>
          <a:prstGeom prst="rect">
            <a:avLst/>
          </a:prstGeom>
          <a:noFill/>
          <a:ln w="9525">
            <a:noFill/>
          </a:ln>
        </p:spPr>
      </p:pic>
      <p:sp>
        <p:nvSpPr>
          <p:cNvPr id="146435" name="文本框 6"/>
          <p:cNvSpPr txBox="1"/>
          <p:nvPr/>
        </p:nvSpPr>
        <p:spPr>
          <a:xfrm>
            <a:off x="2587625" y="5741988"/>
            <a:ext cx="4300538" cy="434975"/>
          </a:xfrm>
          <a:prstGeom prst="rect">
            <a:avLst/>
          </a:prstGeom>
          <a:noFill/>
          <a:ln w="9525">
            <a:noFill/>
          </a:ln>
        </p:spPr>
        <p:txBody>
          <a:bodyPr wrap="none" anchor="t">
            <a:spAutoFit/>
          </a:bodyPr>
          <a:p>
            <a:pPr eaLnBrk="0" hangingPunct="0"/>
            <a:r>
              <a:rPr lang="zh-CN" altLang="en-US" sz="2800" b="1">
                <a:solidFill>
                  <a:srgbClr val="FF0000"/>
                </a:solidFill>
                <a:latin typeface="隶书" panose="02010509060101010101" pitchFamily="49" charset="-122"/>
                <a:ea typeface="隶书" panose="02010509060101010101" pitchFamily="49" charset="-122"/>
              </a:rPr>
              <a:t>红 军 长 征 胜 利 会 师</a:t>
            </a:r>
            <a:endParaRPr lang="zh-CN" altLang="en-US" sz="2800" b="1">
              <a:solidFill>
                <a:srgbClr val="FF0000"/>
              </a:solidFill>
              <a:latin typeface="隶书" panose="02010509060101010101" pitchFamily="49" charset="-122"/>
              <a:ea typeface="隶书" panose="02010509060101010101" pitchFamily="49" charset="-122"/>
            </a:endParaRPr>
          </a:p>
        </p:txBody>
      </p:sp>
    </p:spTree>
    <p:custDataLst>
      <p:tags r:id="rId2"/>
    </p:custData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矩形 93185"/>
          <p:cNvSpPr/>
          <p:nvPr/>
        </p:nvSpPr>
        <p:spPr>
          <a:xfrm>
            <a:off x="1898650" y="330200"/>
            <a:ext cx="5476875" cy="676275"/>
          </a:xfrm>
          <a:prstGeom prst="rect">
            <a:avLst/>
          </a:prstGeom>
          <a:noFill/>
          <a:ln w="57150" cap="flat" cmpd="sng">
            <a:solidFill>
              <a:srgbClr val="FFCC00"/>
            </a:solidFill>
            <a:prstDash val="solid"/>
            <a:round/>
            <a:headEnd type="none" w="med" len="med"/>
            <a:tailEnd type="none" w="med" len="med"/>
          </a:ln>
        </p:spPr>
        <p:txBody>
          <a:bodyPr anchor="t"/>
          <a:p>
            <a:pPr marL="0" marR="0" indent="0" algn="just"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en-US" altLang="zh-CN" sz="3600" b="1" i="0" u="none" strike="noStrike" kern="1200" cap="none" spc="0" normalizeH="0" baseline="0" noProof="1" dirty="0">
                <a:solidFill>
                  <a:schemeClr val="accent4"/>
                </a:solidFill>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smtClean="0">
                <a:solidFill>
                  <a:schemeClr val="accent4"/>
                </a:solidFill>
                <a:effectLst/>
                <a:uLnTx/>
                <a:uFillTx/>
                <a:latin typeface="+mj-ea"/>
                <a:ea typeface="+mj-ea"/>
                <a:cs typeface="+mn-cs"/>
              </a:rPr>
              <a:t> </a:t>
            </a:r>
            <a:r>
              <a:rPr kumimoji="0" lang="zh-CN" altLang="en-US" sz="3600" b="0" i="0" u="none" strike="noStrike" kern="1200" cap="none" spc="0" normalizeH="0" baseline="0" noProof="0" dirty="0" smtClean="0">
                <a:solidFill>
                  <a:schemeClr val="accent1"/>
                </a:solidFill>
                <a:effectLst>
                  <a:outerShdw blurRad="38100" dist="25400" dir="5400000" algn="ctr" rotWithShape="0">
                    <a:srgbClr val="6E747A">
                      <a:alpha val="43000"/>
                    </a:srgbClr>
                  </a:outerShdw>
                </a:effectLst>
                <a:uLnTx/>
                <a:uFillTx/>
                <a:latin typeface="+mj-ea"/>
                <a:ea typeface="+mj-ea"/>
                <a:cs typeface="+mn-cs"/>
              </a:rPr>
              <a:t>巴蜀大地的历史巨变</a:t>
            </a:r>
            <a:endParaRPr kumimoji="0" lang="zh-CN" altLang="en-US" sz="3600" b="0" i="0" u="none" strike="noStrike" kern="1200" cap="none" spc="0" normalizeH="0" baseline="0" noProof="0" dirty="0" smtClean="0">
              <a:solidFill>
                <a:schemeClr val="accent1"/>
              </a:solidFill>
              <a:effectLst>
                <a:outerShdw blurRad="38100" dist="25400" dir="5400000" algn="ctr" rotWithShape="0">
                  <a:srgbClr val="6E747A">
                    <a:alpha val="43000"/>
                  </a:srgbClr>
                </a:outerShdw>
              </a:effectLst>
              <a:uLnTx/>
              <a:uFillTx/>
              <a:latin typeface="+mj-ea"/>
              <a:ea typeface="+mj-ea"/>
              <a:cs typeface="+mn-cs"/>
            </a:endParaRPr>
          </a:p>
        </p:txBody>
      </p:sp>
      <p:sp>
        <p:nvSpPr>
          <p:cNvPr id="3" name="十字星 2"/>
          <p:cNvSpPr/>
          <p:nvPr/>
        </p:nvSpPr>
        <p:spPr>
          <a:xfrm>
            <a:off x="6986588" y="538163"/>
            <a:ext cx="1989138" cy="18938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47459" name="文本框 4"/>
          <p:cNvSpPr txBox="1"/>
          <p:nvPr/>
        </p:nvSpPr>
        <p:spPr>
          <a:xfrm>
            <a:off x="7585075" y="1339850"/>
            <a:ext cx="796925" cy="288925"/>
          </a:xfrm>
          <a:prstGeom prst="rect">
            <a:avLst/>
          </a:prstGeom>
          <a:noFill/>
          <a:ln w="9525">
            <a:noFill/>
          </a:ln>
        </p:spPr>
        <p:txBody>
          <a:bodyPr wrap="none" anchor="t">
            <a:spAutoFit/>
          </a:bodyPr>
          <a:p>
            <a:pPr eaLnBrk="0" hangingPunct="0"/>
            <a:r>
              <a:rPr lang="zh-CN" altLang="en-US" sz="1600" b="1">
                <a:solidFill>
                  <a:schemeClr val="bg1"/>
                </a:solidFill>
                <a:latin typeface="Arial" panose="020B0604020202020204" pitchFamily="34" charset="0"/>
                <a:ea typeface="宋体" panose="02010600030101010101" pitchFamily="2" charset="-122"/>
              </a:rPr>
              <a:t>凉山篇</a:t>
            </a:r>
            <a:endParaRPr lang="zh-CN" altLang="en-US" sz="1600" b="1">
              <a:solidFill>
                <a:schemeClr val="bg1"/>
              </a:solidFill>
              <a:latin typeface="Arial" panose="020B0604020202020204" pitchFamily="34" charset="0"/>
              <a:ea typeface="宋体" panose="02010600030101010101" pitchFamily="2" charset="-122"/>
            </a:endParaRPr>
          </a:p>
        </p:txBody>
      </p:sp>
      <p:pic>
        <p:nvPicPr>
          <p:cNvPr id="147460" name="图片 6"/>
          <p:cNvPicPr>
            <a:picLocks noChangeAspect="1"/>
          </p:cNvPicPr>
          <p:nvPr/>
        </p:nvPicPr>
        <p:blipFill>
          <a:blip r:embed="rId1"/>
          <a:stretch>
            <a:fillRect/>
          </a:stretch>
        </p:blipFill>
        <p:spPr>
          <a:xfrm>
            <a:off x="190500" y="2492375"/>
            <a:ext cx="3994150" cy="2930525"/>
          </a:xfrm>
          <a:prstGeom prst="rect">
            <a:avLst/>
          </a:prstGeom>
          <a:noFill/>
          <a:ln w="9525">
            <a:noFill/>
          </a:ln>
        </p:spPr>
      </p:pic>
      <p:sp>
        <p:nvSpPr>
          <p:cNvPr id="9" name="文本框 8"/>
          <p:cNvSpPr txBox="1"/>
          <p:nvPr/>
        </p:nvSpPr>
        <p:spPr>
          <a:xfrm>
            <a:off x="1411604" y="5634989"/>
            <a:ext cx="6663056" cy="485140"/>
          </a:xfrm>
          <a:prstGeom prst="rect">
            <a:avLst/>
          </a:prstGeom>
          <a:noFill/>
          <a:ln w="9525">
            <a:noFill/>
          </a:ln>
        </p:spPr>
        <p:txBody>
          <a:bodyPr wrap="square">
            <a:spAutoFit/>
          </a:bodyPr>
          <a:p>
            <a:pPr marR="0" defTabSz="914400" eaLnBrk="0" hangingPunct="0">
              <a:buClrTx/>
              <a:buSzTx/>
            </a:pPr>
            <a:r>
              <a:rPr kumimoji="0" lang="zh-CN" sz="3200" kern="1200" cap="none" spc="0" normalizeH="0" baseline="0" noProof="1">
                <a:ln w="6600">
                  <a:solidFill>
                    <a:schemeClr val="accent2"/>
                  </a:solidFill>
                  <a:prstDash val="solid"/>
                </a:ln>
                <a:solidFill>
                  <a:srgbClr val="FFFFFF"/>
                </a:solidFill>
                <a:effectLst>
                  <a:outerShdw dist="38100" dir="2700000" algn="tl" rotWithShape="0">
                    <a:schemeClr val="accent2"/>
                  </a:outerShdw>
                </a:effectLst>
                <a:latin typeface="+mj-lt"/>
                <a:ea typeface="+mj-lt"/>
                <a:cs typeface="+mn-cs"/>
              </a:rPr>
              <a:t>大凉山几乎聚集了所有的贫困因子</a:t>
            </a:r>
            <a:endParaRPr kumimoji="0" lang="zh-CN" altLang="en-US" sz="3200" kern="1200" cap="none" spc="0" normalizeH="0" baseline="0" noProof="1">
              <a:ln w="6600">
                <a:solidFill>
                  <a:schemeClr val="accent2"/>
                </a:solidFill>
                <a:prstDash val="solid"/>
              </a:ln>
              <a:solidFill>
                <a:srgbClr val="FFFFFF"/>
              </a:solidFill>
              <a:effectLst>
                <a:outerShdw dist="38100" dir="2700000" algn="tl" rotWithShape="0">
                  <a:schemeClr val="accent2"/>
                </a:outerShdw>
              </a:effectLst>
              <a:latin typeface="+mj-lt"/>
              <a:ea typeface="+mj-lt"/>
              <a:cs typeface="+mn-cs"/>
            </a:endParaRPr>
          </a:p>
        </p:txBody>
      </p:sp>
      <p:pic>
        <p:nvPicPr>
          <p:cNvPr id="147462" name="图片 9"/>
          <p:cNvPicPr>
            <a:picLocks noChangeAspect="1"/>
          </p:cNvPicPr>
          <p:nvPr/>
        </p:nvPicPr>
        <p:blipFill>
          <a:blip r:embed="rId2"/>
          <a:stretch>
            <a:fillRect/>
          </a:stretch>
        </p:blipFill>
        <p:spPr>
          <a:xfrm>
            <a:off x="4786313" y="2492375"/>
            <a:ext cx="1995487" cy="1516063"/>
          </a:xfrm>
          <a:prstGeom prst="rect">
            <a:avLst/>
          </a:prstGeom>
          <a:noFill/>
          <a:ln w="9525">
            <a:noFill/>
          </a:ln>
        </p:spPr>
      </p:pic>
      <p:pic>
        <p:nvPicPr>
          <p:cNvPr id="147463" name="图片 10"/>
          <p:cNvPicPr>
            <a:picLocks noChangeAspect="1"/>
          </p:cNvPicPr>
          <p:nvPr/>
        </p:nvPicPr>
        <p:blipFill>
          <a:blip r:embed="rId3"/>
          <a:stretch>
            <a:fillRect/>
          </a:stretch>
        </p:blipFill>
        <p:spPr>
          <a:xfrm>
            <a:off x="4786313" y="4008438"/>
            <a:ext cx="1995487" cy="1414462"/>
          </a:xfrm>
          <a:prstGeom prst="rect">
            <a:avLst/>
          </a:prstGeom>
          <a:noFill/>
          <a:ln w="9525">
            <a:noFill/>
          </a:ln>
        </p:spPr>
      </p:pic>
      <p:pic>
        <p:nvPicPr>
          <p:cNvPr id="147464" name="图片 11"/>
          <p:cNvPicPr>
            <a:picLocks noChangeAspect="1"/>
          </p:cNvPicPr>
          <p:nvPr/>
        </p:nvPicPr>
        <p:blipFill>
          <a:blip r:embed="rId4"/>
          <a:stretch>
            <a:fillRect/>
          </a:stretch>
        </p:blipFill>
        <p:spPr>
          <a:xfrm>
            <a:off x="6781800" y="2492375"/>
            <a:ext cx="1938338" cy="2930525"/>
          </a:xfrm>
          <a:prstGeom prst="rect">
            <a:avLst/>
          </a:prstGeom>
          <a:noFill/>
          <a:ln w="9525">
            <a:noFill/>
          </a:ln>
        </p:spPr>
      </p:pic>
    </p:spTree>
    <p:custDataLst>
      <p:tags r:id="rId5"/>
    </p:custData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矩形 93185"/>
          <p:cNvSpPr/>
          <p:nvPr/>
        </p:nvSpPr>
        <p:spPr>
          <a:xfrm>
            <a:off x="1898650" y="330200"/>
            <a:ext cx="5476875" cy="676275"/>
          </a:xfrm>
          <a:prstGeom prst="rect">
            <a:avLst/>
          </a:prstGeom>
          <a:noFill/>
          <a:ln w="57150" cap="flat" cmpd="sng">
            <a:solidFill>
              <a:srgbClr val="FFCC00"/>
            </a:solidFill>
            <a:prstDash val="solid"/>
            <a:round/>
            <a:headEnd type="none" w="med" len="med"/>
            <a:tailEnd type="none" w="med" len="med"/>
          </a:ln>
        </p:spPr>
        <p:txBody>
          <a:bodyPr anchor="t"/>
          <a:p>
            <a:pPr marL="0" marR="0" indent="0" algn="just"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en-US" altLang="zh-CN" sz="3600" b="1" i="0" u="none" strike="noStrike" kern="1200" cap="none" spc="0" normalizeH="0" baseline="0" noProof="1" dirty="0">
                <a:solidFill>
                  <a:schemeClr val="accent4"/>
                </a:solidFill>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smtClean="0">
                <a:solidFill>
                  <a:schemeClr val="accent4"/>
                </a:solidFill>
                <a:effectLst/>
                <a:uLnTx/>
                <a:uFillTx/>
                <a:latin typeface="+mj-ea"/>
                <a:ea typeface="+mj-ea"/>
                <a:cs typeface="+mn-cs"/>
              </a:rPr>
              <a:t> </a:t>
            </a:r>
            <a:r>
              <a:rPr kumimoji="0" lang="zh-CN" altLang="en-US" sz="3600" b="0" i="0" u="none" strike="noStrike" kern="1200" cap="none" spc="0" normalizeH="0" baseline="0" noProof="0" dirty="0" smtClean="0">
                <a:solidFill>
                  <a:schemeClr val="accent1"/>
                </a:solidFill>
                <a:effectLst>
                  <a:outerShdw blurRad="38100" dist="25400" dir="5400000" algn="ctr" rotWithShape="0">
                    <a:srgbClr val="6E747A">
                      <a:alpha val="43000"/>
                    </a:srgbClr>
                  </a:outerShdw>
                </a:effectLst>
                <a:uLnTx/>
                <a:uFillTx/>
                <a:latin typeface="+mj-ea"/>
                <a:ea typeface="+mj-ea"/>
                <a:cs typeface="+mn-cs"/>
              </a:rPr>
              <a:t>巴蜀大地的历史巨变</a:t>
            </a:r>
            <a:endParaRPr kumimoji="0" lang="zh-CN" altLang="en-US" sz="3600" b="0" i="0" u="none" strike="noStrike" kern="1200" cap="none" spc="0" normalizeH="0" baseline="0" noProof="0" dirty="0" smtClean="0">
              <a:solidFill>
                <a:schemeClr val="accent1"/>
              </a:solidFill>
              <a:effectLst>
                <a:outerShdw blurRad="38100" dist="25400" dir="5400000" algn="ctr" rotWithShape="0">
                  <a:srgbClr val="6E747A">
                    <a:alpha val="43000"/>
                  </a:srgbClr>
                </a:outerShdw>
              </a:effectLst>
              <a:uLnTx/>
              <a:uFillTx/>
              <a:latin typeface="+mj-ea"/>
              <a:ea typeface="+mj-ea"/>
              <a:cs typeface="+mn-cs"/>
            </a:endParaRPr>
          </a:p>
        </p:txBody>
      </p:sp>
      <p:sp>
        <p:nvSpPr>
          <p:cNvPr id="3" name="十字星 2"/>
          <p:cNvSpPr/>
          <p:nvPr/>
        </p:nvSpPr>
        <p:spPr>
          <a:xfrm>
            <a:off x="6986588" y="538163"/>
            <a:ext cx="1989138" cy="189388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48483" name="文本框 4"/>
          <p:cNvSpPr txBox="1"/>
          <p:nvPr/>
        </p:nvSpPr>
        <p:spPr>
          <a:xfrm>
            <a:off x="7585075" y="1339850"/>
            <a:ext cx="796925" cy="288925"/>
          </a:xfrm>
          <a:prstGeom prst="rect">
            <a:avLst/>
          </a:prstGeom>
          <a:noFill/>
          <a:ln w="9525">
            <a:noFill/>
          </a:ln>
        </p:spPr>
        <p:txBody>
          <a:bodyPr wrap="none" anchor="t">
            <a:spAutoFit/>
          </a:bodyPr>
          <a:p>
            <a:pPr eaLnBrk="0" hangingPunct="0"/>
            <a:r>
              <a:rPr lang="zh-CN" altLang="en-US" sz="1600" b="1">
                <a:solidFill>
                  <a:schemeClr val="bg1"/>
                </a:solidFill>
                <a:latin typeface="Arial" panose="020B0604020202020204" pitchFamily="34" charset="0"/>
                <a:ea typeface="宋体" panose="02010600030101010101" pitchFamily="2" charset="-122"/>
              </a:rPr>
              <a:t>凉山篇</a:t>
            </a:r>
            <a:endParaRPr lang="zh-CN" altLang="en-US" sz="1600" b="1">
              <a:solidFill>
                <a:schemeClr val="bg1"/>
              </a:solidFill>
              <a:latin typeface="Arial" panose="020B0604020202020204" pitchFamily="34" charset="0"/>
              <a:ea typeface="宋体" panose="02010600030101010101" pitchFamily="2" charset="-122"/>
            </a:endParaRPr>
          </a:p>
        </p:txBody>
      </p:sp>
      <p:pic>
        <p:nvPicPr>
          <p:cNvPr id="148484" name="图片 5" descr="4c541cbb286418fbaf628c773ee8ae8a_20150923111006614"/>
          <p:cNvPicPr>
            <a:picLocks noChangeAspect="1"/>
          </p:cNvPicPr>
          <p:nvPr/>
        </p:nvPicPr>
        <p:blipFill>
          <a:blip r:embed="rId1"/>
          <a:stretch>
            <a:fillRect/>
          </a:stretch>
        </p:blipFill>
        <p:spPr>
          <a:xfrm>
            <a:off x="431800" y="2584450"/>
            <a:ext cx="3849688" cy="2838450"/>
          </a:xfrm>
          <a:prstGeom prst="rect">
            <a:avLst/>
          </a:prstGeom>
          <a:noFill/>
          <a:ln w="9525">
            <a:noFill/>
          </a:ln>
        </p:spPr>
      </p:pic>
      <p:pic>
        <p:nvPicPr>
          <p:cNvPr id="148485" name="图片 7"/>
          <p:cNvPicPr>
            <a:picLocks noChangeAspect="1"/>
          </p:cNvPicPr>
          <p:nvPr/>
        </p:nvPicPr>
        <p:blipFill>
          <a:blip r:embed="rId2"/>
          <a:stretch>
            <a:fillRect/>
          </a:stretch>
        </p:blipFill>
        <p:spPr>
          <a:xfrm>
            <a:off x="4686300" y="2584450"/>
            <a:ext cx="3641725" cy="2838450"/>
          </a:xfrm>
          <a:prstGeom prst="rect">
            <a:avLst/>
          </a:prstGeom>
          <a:noFill/>
          <a:ln w="9525">
            <a:noFill/>
          </a:ln>
        </p:spPr>
      </p:pic>
      <p:sp>
        <p:nvSpPr>
          <p:cNvPr id="9" name="文本框 8"/>
          <p:cNvSpPr txBox="1"/>
          <p:nvPr/>
        </p:nvSpPr>
        <p:spPr>
          <a:xfrm>
            <a:off x="1411604" y="5634989"/>
            <a:ext cx="6663056" cy="485140"/>
          </a:xfrm>
          <a:prstGeom prst="rect">
            <a:avLst/>
          </a:prstGeom>
          <a:noFill/>
          <a:ln w="9525">
            <a:noFill/>
          </a:ln>
        </p:spPr>
        <p:txBody>
          <a:bodyPr wrap="square">
            <a:spAutoFit/>
          </a:bodyPr>
          <a:p>
            <a:pPr marR="0" defTabSz="914400" eaLnBrk="0" hangingPunct="0">
              <a:buClrTx/>
              <a:buSzTx/>
            </a:pPr>
            <a:r>
              <a:rPr kumimoji="0" lang="zh-CN" sz="3200" kern="1200" cap="none" spc="0" normalizeH="0" baseline="0" noProof="1">
                <a:ln w="6600">
                  <a:solidFill>
                    <a:schemeClr val="accent2"/>
                  </a:solidFill>
                  <a:prstDash val="solid"/>
                </a:ln>
                <a:solidFill>
                  <a:srgbClr val="FFFFFF"/>
                </a:solidFill>
                <a:effectLst>
                  <a:outerShdw dist="38100" dir="2700000" algn="tl" rotWithShape="0">
                    <a:schemeClr val="accent2"/>
                  </a:outerShdw>
                </a:effectLst>
                <a:latin typeface="+mj-lt"/>
                <a:ea typeface="+mj-lt"/>
                <a:cs typeface="+mn-cs"/>
              </a:rPr>
              <a:t>大凉山几乎聚集了所有的贫困因子</a:t>
            </a:r>
            <a:endParaRPr kumimoji="0" lang="zh-CN" altLang="en-US" sz="3200" kern="1200" cap="none" spc="0" normalizeH="0" baseline="0" noProof="1">
              <a:ln w="6600">
                <a:solidFill>
                  <a:schemeClr val="accent2"/>
                </a:solidFill>
                <a:prstDash val="solid"/>
              </a:ln>
              <a:solidFill>
                <a:srgbClr val="FFFFFF"/>
              </a:solidFill>
              <a:effectLst>
                <a:outerShdw dist="38100" dir="2700000" algn="tl" rotWithShape="0">
                  <a:schemeClr val="accent2"/>
                </a:outerShdw>
              </a:effectLst>
              <a:latin typeface="+mj-lt"/>
              <a:ea typeface="+mj-lt"/>
              <a:cs typeface="+mn-cs"/>
            </a:endParaRPr>
          </a:p>
        </p:txBody>
      </p:sp>
    </p:spTree>
    <p:custDataLst>
      <p:tags r:id="rId3"/>
    </p:custData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5" name="文本框 42"/>
          <p:cNvSpPr txBox="1"/>
          <p:nvPr/>
        </p:nvSpPr>
        <p:spPr>
          <a:xfrm>
            <a:off x="369888" y="2255838"/>
            <a:ext cx="8213725" cy="4116387"/>
          </a:xfrm>
          <a:prstGeom prst="rect">
            <a:avLst/>
          </a:prstGeom>
          <a:noFill/>
          <a:ln w="9525">
            <a:noFill/>
          </a:ln>
        </p:spPr>
        <p:txBody>
          <a:bodyPr wrap="square" anchor="t">
            <a:spAutoFit/>
          </a:bodyPr>
          <a:p>
            <a:pPr algn="just" eaLnBrk="0" hangingPunct="0">
              <a:lnSpc>
                <a:spcPct val="150000"/>
              </a:lnSpc>
            </a:pPr>
            <a:r>
              <a:rPr lang="en-US" altLang="en-US" b="1" dirty="0">
                <a:latin typeface="微软雅黑" panose="020B0503020204020204" pitchFamily="34" charset="-122"/>
                <a:ea typeface="微软雅黑" panose="020B0503020204020204" pitchFamily="34" charset="-122"/>
              </a:rPr>
              <a:t>       </a:t>
            </a:r>
            <a:r>
              <a:rPr lang="en-US" altLang="en-US" sz="2000" b="1" dirty="0">
                <a:latin typeface="微软雅黑" panose="020B0503020204020204" pitchFamily="34" charset="-122"/>
                <a:ea typeface="微软雅黑" panose="020B0503020204020204" pitchFamily="34" charset="-122"/>
              </a:rPr>
              <a:t>打赢脱贫攻坚战，中华民族千百年来存在的绝对贫困问题，将在我们这一代人的手里历史性地得到解决。这是我们人生之大幸。让我们共同努力，一起来完成这项对中华民族、对整个人类都具有重大意义的伟业。只要全党全国各族人民齐心协力、顽强奋斗，脱贫攻坚战一定能够打好打赢！</a:t>
            </a:r>
            <a:endParaRPr lang="en-US" altLang="zh-CN" sz="2000" b="1" dirty="0">
              <a:latin typeface="微软雅黑" panose="020B0503020204020204" pitchFamily="34" charset="-122"/>
              <a:ea typeface="微软雅黑" panose="020B0503020204020204" pitchFamily="34" charset="-122"/>
            </a:endParaRPr>
          </a:p>
          <a:p>
            <a:pPr eaLnBrk="0" hangingPunct="0">
              <a:lnSpc>
                <a:spcPct val="150000"/>
              </a:lnSpc>
            </a:pPr>
            <a:r>
              <a:rPr lang="en-US" altLang="zh-CN" b="1" dirty="0">
                <a:latin typeface="微软雅黑" panose="020B0503020204020204" pitchFamily="34" charset="-122"/>
                <a:ea typeface="微软雅黑" panose="020B0503020204020204" pitchFamily="34" charset="-122"/>
              </a:rPr>
              <a:t>              </a:t>
            </a:r>
            <a:r>
              <a:rPr lang="en-US" altLang="zh-CN" sz="1800" b="1" dirty="0">
                <a:latin typeface="楷体" panose="02010609060101010101" pitchFamily="49" charset="-122"/>
                <a:ea typeface="楷体" panose="02010609060101010101" pitchFamily="49" charset="-122"/>
              </a:rPr>
              <a:t>——</a:t>
            </a:r>
            <a:r>
              <a:rPr lang="en-US" altLang="en-US" sz="1800" b="1" dirty="0">
                <a:latin typeface="楷体" panose="02010609060101010101" pitchFamily="49" charset="-122"/>
                <a:ea typeface="楷体" panose="02010609060101010101" pitchFamily="49" charset="-122"/>
              </a:rPr>
              <a:t>习近平总书记在四川省打好脱贫攻坚战座谈会上的重要讲话</a:t>
            </a:r>
            <a:endParaRPr lang="en-US" altLang="en-US" sz="2000" b="1" dirty="0">
              <a:latin typeface="楷体" panose="02010609060101010101" pitchFamily="49" charset="-122"/>
              <a:ea typeface="楷体" panose="02010609060101010101" pitchFamily="49" charset="-122"/>
            </a:endParaRPr>
          </a:p>
          <a:p>
            <a:pPr eaLnBrk="0" hangingPunct="0">
              <a:lnSpc>
                <a:spcPct val="150000"/>
              </a:lnSpc>
            </a:pPr>
            <a:endParaRPr lang="en-US" altLang="en-US" b="1" dirty="0">
              <a:solidFill>
                <a:srgbClr val="0070C0"/>
              </a:solidFill>
              <a:latin typeface="微软雅黑" panose="020B0503020204020204" pitchFamily="34" charset="-122"/>
              <a:ea typeface="微软雅黑" panose="020B0503020204020204" pitchFamily="34" charset="-122"/>
            </a:endParaRPr>
          </a:p>
          <a:p>
            <a:pPr eaLnBrk="0" hangingPunct="0"/>
            <a:endParaRPr lang="en-US" altLang="en-US" b="1" dirty="0">
              <a:solidFill>
                <a:srgbClr val="0070C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492250" y="256540"/>
            <a:ext cx="2686050" cy="1744345"/>
          </a:xfrm>
          <a:prstGeom prst="ellipse">
            <a:avLst/>
          </a:prstGeom>
        </p:spPr>
      </p:pic>
      <p:sp>
        <p:nvSpPr>
          <p:cNvPr id="3" name="流程图: 资料带 2"/>
          <p:cNvSpPr/>
          <p:nvPr/>
        </p:nvSpPr>
        <p:spPr>
          <a:xfrm>
            <a:off x="4821238" y="708025"/>
            <a:ext cx="3216275" cy="841375"/>
          </a:xfrm>
          <a:prstGeom prst="flowChartPunchedTap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49508" name="文本框 3"/>
          <p:cNvSpPr txBox="1"/>
          <p:nvPr/>
        </p:nvSpPr>
        <p:spPr>
          <a:xfrm>
            <a:off x="5456238" y="936625"/>
            <a:ext cx="2208212" cy="385763"/>
          </a:xfrm>
          <a:prstGeom prst="rect">
            <a:avLst/>
          </a:prstGeom>
          <a:noFill/>
          <a:ln w="9525">
            <a:noFill/>
          </a:ln>
        </p:spPr>
        <p:txBody>
          <a:bodyPr wrap="square" anchor="t">
            <a:spAutoFit/>
          </a:bodyPr>
          <a:p>
            <a:pPr eaLnBrk="0" hangingPunct="0"/>
            <a:r>
              <a:rPr lang="zh-CN" altLang="en-US" b="1">
                <a:solidFill>
                  <a:srgbClr val="0D0D0D"/>
                </a:solidFill>
                <a:latin typeface="Arial" panose="020B0604020202020204" pitchFamily="34" charset="0"/>
                <a:ea typeface="宋体" panose="02010600030101010101" pitchFamily="2" charset="-122"/>
              </a:rPr>
              <a:t>总书记的牵挂</a:t>
            </a:r>
            <a:endParaRPr lang="zh-CN" altLang="en-US" b="1">
              <a:solidFill>
                <a:srgbClr val="0D0D0D"/>
              </a:solidFill>
              <a:latin typeface="Arial" panose="020B0604020202020204" pitchFamily="34" charset="0"/>
              <a:ea typeface="宋体" panose="02010600030101010101" pitchFamily="2" charset="-122"/>
            </a:endParaRPr>
          </a:p>
        </p:txBody>
      </p:sp>
    </p:spTree>
    <p:custDataLst>
      <p:tags r:id="rId2"/>
    </p:custData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0529" name="图片 4" descr="QQ图片20191009231048"/>
          <p:cNvPicPr>
            <a:picLocks noChangeAspect="1"/>
          </p:cNvPicPr>
          <p:nvPr/>
        </p:nvPicPr>
        <p:blipFill>
          <a:blip r:embed="rId1"/>
          <a:stretch>
            <a:fillRect/>
          </a:stretch>
        </p:blipFill>
        <p:spPr>
          <a:xfrm>
            <a:off x="6215063" y="1824038"/>
            <a:ext cx="2625725" cy="2112962"/>
          </a:xfrm>
          <a:prstGeom prst="rect">
            <a:avLst/>
          </a:prstGeom>
          <a:noFill/>
          <a:ln w="9525">
            <a:noFill/>
          </a:ln>
        </p:spPr>
      </p:pic>
      <p:sp>
        <p:nvSpPr>
          <p:cNvPr id="100" name="文本框 99"/>
          <p:cNvSpPr txBox="1"/>
          <p:nvPr/>
        </p:nvSpPr>
        <p:spPr>
          <a:xfrm>
            <a:off x="1855469" y="532765"/>
            <a:ext cx="5893435" cy="865505"/>
          </a:xfrm>
          <a:prstGeom prst="rect">
            <a:avLst/>
          </a:prstGeom>
          <a:noFill/>
          <a:ln w="9525">
            <a:noFill/>
          </a:ln>
        </p:spPr>
        <p:txBody>
          <a:bodyPr wrap="square">
            <a:spAutoFit/>
          </a:bodyPr>
          <a:p>
            <a:pPr marR="0" algn="just" defTabSz="914400" eaLnBrk="0" hangingPunct="0">
              <a:buClrTx/>
              <a:buSzTx/>
            </a:pPr>
            <a:r>
              <a:rPr kumimoji="0" lang="zh-CN"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rPr>
              <a:t>打好打赢脱贫攻坚</a:t>
            </a:r>
            <a:endParaRPr kumimoji="0" lang="zh-CN"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endParaRPr>
          </a:p>
          <a:p>
            <a:pPr marR="0" algn="just" defTabSz="914400" eaLnBrk="0" hangingPunct="0">
              <a:buClrTx/>
              <a:buSzTx/>
            </a:pPr>
            <a:r>
              <a:rPr kumimoji="0" lang="zh-CN"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rPr>
              <a:t>       就是今天凉山人民新的长征！</a:t>
            </a:r>
            <a:endParaRPr kumimoji="0" lang="zh-CN" altLang="en-US"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endParaRPr>
          </a:p>
        </p:txBody>
      </p:sp>
      <p:sp>
        <p:nvSpPr>
          <p:cNvPr id="6" name="十二角星 5"/>
          <p:cNvSpPr/>
          <p:nvPr/>
        </p:nvSpPr>
        <p:spPr>
          <a:xfrm>
            <a:off x="355600" y="2905125"/>
            <a:ext cx="2603500" cy="2114550"/>
          </a:xfrm>
          <a:prstGeom prst="star1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50532" name="文本框 6"/>
          <p:cNvSpPr txBox="1"/>
          <p:nvPr/>
        </p:nvSpPr>
        <p:spPr>
          <a:xfrm>
            <a:off x="642938" y="3579813"/>
            <a:ext cx="2136775" cy="644525"/>
          </a:xfrm>
          <a:prstGeom prst="rect">
            <a:avLst/>
          </a:prstGeom>
          <a:noFill/>
          <a:ln w="9525">
            <a:noFill/>
          </a:ln>
        </p:spPr>
        <p:txBody>
          <a:bodyPr wrap="square" anchor="t">
            <a:spAutoFit/>
          </a:bodyPr>
          <a:p>
            <a:pPr eaLnBrk="0" hangingPunct="0"/>
            <a:r>
              <a:rPr lang="en-US" altLang="zh-CN" sz="2000">
                <a:latin typeface="隶书" panose="02010509060101010101" pitchFamily="49" charset="-122"/>
                <a:ea typeface="隶书" panose="02010509060101010101" pitchFamily="49" charset="-122"/>
              </a:rPr>
              <a:t>   </a:t>
            </a:r>
            <a:r>
              <a:rPr lang="zh-CN" altLang="en-US" sz="2000">
                <a:latin typeface="隶书" panose="02010509060101010101" pitchFamily="49" charset="-122"/>
                <a:ea typeface="隶书" panose="02010509060101010101" pitchFamily="49" charset="-122"/>
              </a:rPr>
              <a:t>着力聚焦</a:t>
            </a:r>
            <a:endParaRPr lang="zh-CN" altLang="en-US" sz="2000">
              <a:latin typeface="隶书" panose="02010509060101010101" pitchFamily="49" charset="-122"/>
              <a:ea typeface="隶书" panose="02010509060101010101" pitchFamily="49" charset="-122"/>
            </a:endParaRPr>
          </a:p>
          <a:p>
            <a:pPr eaLnBrk="0" hangingPunct="0"/>
            <a:r>
              <a:rPr lang="zh-CN" altLang="en-US" sz="2000">
                <a:latin typeface="隶书" panose="02010509060101010101" pitchFamily="49" charset="-122"/>
                <a:ea typeface="隶书" panose="02010509060101010101" pitchFamily="49" charset="-122"/>
              </a:rPr>
              <a:t>两不愁，三保障</a:t>
            </a:r>
            <a:endParaRPr lang="zh-CN" altLang="en-US" sz="2000">
              <a:latin typeface="隶书" panose="02010509060101010101" pitchFamily="49" charset="-122"/>
              <a:ea typeface="隶书" panose="02010509060101010101" pitchFamily="49" charset="-122"/>
            </a:endParaRPr>
          </a:p>
        </p:txBody>
      </p:sp>
      <p:pic>
        <p:nvPicPr>
          <p:cNvPr id="150533" name="图片 2" descr="QQ图片20191009231043"/>
          <p:cNvPicPr>
            <a:picLocks noChangeAspect="1"/>
          </p:cNvPicPr>
          <p:nvPr/>
        </p:nvPicPr>
        <p:blipFill>
          <a:blip r:embed="rId2"/>
          <a:stretch>
            <a:fillRect/>
          </a:stretch>
        </p:blipFill>
        <p:spPr>
          <a:xfrm>
            <a:off x="6215063" y="4030663"/>
            <a:ext cx="2624137" cy="2114550"/>
          </a:xfrm>
          <a:prstGeom prst="rect">
            <a:avLst/>
          </a:prstGeom>
          <a:noFill/>
          <a:ln w="9525">
            <a:noFill/>
          </a:ln>
        </p:spPr>
      </p:pic>
      <p:pic>
        <p:nvPicPr>
          <p:cNvPr id="150534" name="Picture 4" descr="https://timgsa.baidu.com/timg?image&amp;quality=80&amp;size=b9999_10000&amp;sec=1552823218955&amp;di=6785cd82de8686d37e4f12e16f82672b&amp;imgtype=0&amp;src=http%3A%2F%2F5b0988e595225.cdn.sohucs.com%2Fimages%2F20180822%2F49c9062080a6479387573a95ceee2bb2.jpeg"/>
          <p:cNvPicPr>
            <a:picLocks noChangeAspect="1"/>
          </p:cNvPicPr>
          <p:nvPr/>
        </p:nvPicPr>
        <p:blipFill>
          <a:blip r:embed="rId3"/>
          <a:stretch>
            <a:fillRect/>
          </a:stretch>
        </p:blipFill>
        <p:spPr>
          <a:xfrm>
            <a:off x="3355975" y="1822450"/>
            <a:ext cx="2598738" cy="2114550"/>
          </a:xfrm>
          <a:prstGeom prst="rect">
            <a:avLst/>
          </a:prstGeom>
          <a:noFill/>
          <a:ln w="9525">
            <a:noFill/>
          </a:ln>
        </p:spPr>
      </p:pic>
      <p:pic>
        <p:nvPicPr>
          <p:cNvPr id="150535" name="图片 7" descr="QQ图片20191009214542"/>
          <p:cNvPicPr>
            <a:picLocks noChangeAspect="1"/>
          </p:cNvPicPr>
          <p:nvPr/>
        </p:nvPicPr>
        <p:blipFill>
          <a:blip r:embed="rId4"/>
          <a:stretch>
            <a:fillRect/>
          </a:stretch>
        </p:blipFill>
        <p:spPr>
          <a:xfrm>
            <a:off x="3355975" y="4030663"/>
            <a:ext cx="2598738" cy="2114550"/>
          </a:xfrm>
          <a:prstGeom prst="rect">
            <a:avLst/>
          </a:prstGeom>
          <a:noFill/>
          <a:ln w="9525">
            <a:noFill/>
          </a:ln>
        </p:spPr>
      </p:pic>
    </p:spTree>
    <p:custDataLst>
      <p:tags r:id="rId5"/>
    </p:custData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898015" y="516254"/>
            <a:ext cx="5893435" cy="865505"/>
          </a:xfrm>
          <a:prstGeom prst="rect">
            <a:avLst/>
          </a:prstGeom>
          <a:noFill/>
          <a:ln w="9525">
            <a:noFill/>
          </a:ln>
        </p:spPr>
        <p:txBody>
          <a:bodyPr wrap="square">
            <a:spAutoFit/>
          </a:bodyPr>
          <a:p>
            <a:pPr marR="0" algn="just" defTabSz="914400" eaLnBrk="0" hangingPunct="0">
              <a:buClrTx/>
              <a:buSzTx/>
            </a:pPr>
            <a:r>
              <a:rPr kumimoji="0" lang="zh-CN"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rPr>
              <a:t>打好打赢脱贫攻坚</a:t>
            </a:r>
            <a:endParaRPr kumimoji="0" lang="zh-CN"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endParaRPr>
          </a:p>
          <a:p>
            <a:pPr marR="0" algn="just" defTabSz="914400" eaLnBrk="0" hangingPunct="0">
              <a:buClrTx/>
              <a:buSzTx/>
            </a:pPr>
            <a:r>
              <a:rPr kumimoji="0" lang="zh-CN"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rPr>
              <a:t>       就是今天凉山人民新的长征！</a:t>
            </a:r>
            <a:endParaRPr kumimoji="0" lang="zh-CN" altLang="en-US" sz="28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endParaRPr>
          </a:p>
        </p:txBody>
      </p:sp>
      <p:pic>
        <p:nvPicPr>
          <p:cNvPr id="151554" name="Picture 2" descr="https://timgsa.baidu.com/timg?image&amp;quality=80&amp;size=b9999_10000&amp;sec=1552823547012&amp;di=cae2da34756159a4dcc6167f71fab870&amp;imgtype=0&amp;src=http%3A%2F%2Fn.sinaimg.cn%2Ftranslate%2F758%2Fw935h623%2F20180619%2FThVy-heauxvz8018794.jpg"/>
          <p:cNvPicPr>
            <a:picLocks noChangeAspect="1"/>
          </p:cNvPicPr>
          <p:nvPr/>
        </p:nvPicPr>
        <p:blipFill>
          <a:blip r:embed="rId1"/>
          <a:srcRect b="9274"/>
          <a:stretch>
            <a:fillRect/>
          </a:stretch>
        </p:blipFill>
        <p:spPr>
          <a:xfrm>
            <a:off x="3179763" y="1798638"/>
            <a:ext cx="2562225" cy="1878012"/>
          </a:xfrm>
          <a:prstGeom prst="rect">
            <a:avLst/>
          </a:prstGeom>
          <a:noFill/>
          <a:ln w="9525">
            <a:noFill/>
          </a:ln>
        </p:spPr>
      </p:pic>
      <p:sp>
        <p:nvSpPr>
          <p:cNvPr id="65539" name="TextBox 1"/>
          <p:cNvSpPr txBox="1"/>
          <p:nvPr/>
        </p:nvSpPr>
        <p:spPr>
          <a:xfrm>
            <a:off x="2984500" y="3809048"/>
            <a:ext cx="2952750" cy="312420"/>
          </a:xfrm>
          <a:prstGeom prst="rect">
            <a:avLst/>
          </a:prstGeom>
          <a:noFill/>
          <a:ln w="9525">
            <a:noFill/>
          </a:ln>
        </p:spPr>
        <p:txBody>
          <a:bodyPr>
            <a:spAutoFit/>
          </a:bodyPr>
          <a:p>
            <a:pPr marR="0" algn="ctr" defTabSz="914400" eaLnBrk="0" hangingPunct="0">
              <a:buClrTx/>
              <a:buSzTx/>
            </a:pPr>
            <a:r>
              <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rPr>
              <a:t>彝家新寨</a:t>
            </a:r>
            <a:endPar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endParaRPr>
          </a:p>
        </p:txBody>
      </p:sp>
      <p:pic>
        <p:nvPicPr>
          <p:cNvPr id="151556" name="图片 3"/>
          <p:cNvPicPr>
            <a:picLocks noChangeAspect="1"/>
          </p:cNvPicPr>
          <p:nvPr/>
        </p:nvPicPr>
        <p:blipFill>
          <a:blip r:embed="rId2"/>
          <a:stretch>
            <a:fillRect/>
          </a:stretch>
        </p:blipFill>
        <p:spPr>
          <a:xfrm>
            <a:off x="6056313" y="1781175"/>
            <a:ext cx="2671762" cy="1879600"/>
          </a:xfrm>
          <a:prstGeom prst="rect">
            <a:avLst/>
          </a:prstGeom>
          <a:noFill/>
          <a:ln w="9525">
            <a:noFill/>
          </a:ln>
        </p:spPr>
      </p:pic>
      <p:sp>
        <p:nvSpPr>
          <p:cNvPr id="6" name="TextBox 1"/>
          <p:cNvSpPr txBox="1"/>
          <p:nvPr/>
        </p:nvSpPr>
        <p:spPr>
          <a:xfrm>
            <a:off x="5862954" y="3809048"/>
            <a:ext cx="2952750" cy="312420"/>
          </a:xfrm>
          <a:prstGeom prst="rect">
            <a:avLst/>
          </a:prstGeom>
          <a:noFill/>
          <a:ln w="9525">
            <a:noFill/>
          </a:ln>
        </p:spPr>
        <p:txBody>
          <a:bodyPr>
            <a:spAutoFit/>
          </a:bodyPr>
          <a:p>
            <a:pPr marR="0" algn="ctr" defTabSz="914400" eaLnBrk="0" hangingPunct="0">
              <a:buClrTx/>
              <a:buSzTx/>
            </a:pPr>
            <a:r>
              <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rPr>
              <a:t>一村一幼</a:t>
            </a:r>
            <a:endPar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endParaRPr>
          </a:p>
        </p:txBody>
      </p:sp>
      <p:pic>
        <p:nvPicPr>
          <p:cNvPr id="151558" name="图片 6"/>
          <p:cNvPicPr>
            <a:picLocks noChangeAspect="1"/>
          </p:cNvPicPr>
          <p:nvPr/>
        </p:nvPicPr>
        <p:blipFill>
          <a:blip r:embed="rId3"/>
          <a:stretch>
            <a:fillRect/>
          </a:stretch>
        </p:blipFill>
        <p:spPr>
          <a:xfrm>
            <a:off x="3179763" y="4316413"/>
            <a:ext cx="2562225" cy="1563687"/>
          </a:xfrm>
          <a:prstGeom prst="rect">
            <a:avLst/>
          </a:prstGeom>
          <a:noFill/>
          <a:ln w="9525">
            <a:noFill/>
          </a:ln>
        </p:spPr>
      </p:pic>
      <p:sp>
        <p:nvSpPr>
          <p:cNvPr id="8" name="TextBox 1"/>
          <p:cNvSpPr txBox="1"/>
          <p:nvPr/>
        </p:nvSpPr>
        <p:spPr>
          <a:xfrm>
            <a:off x="3368040" y="6048375"/>
            <a:ext cx="2289175" cy="312420"/>
          </a:xfrm>
          <a:prstGeom prst="rect">
            <a:avLst/>
          </a:prstGeom>
          <a:noFill/>
          <a:ln w="9525">
            <a:noFill/>
          </a:ln>
        </p:spPr>
        <p:txBody>
          <a:bodyPr wrap="square">
            <a:spAutoFit/>
          </a:bodyPr>
          <a:p>
            <a:pPr marR="0" algn="ctr" defTabSz="914400" eaLnBrk="0" hangingPunct="0">
              <a:buClrTx/>
              <a:buSzTx/>
            </a:pPr>
            <a:r>
              <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rPr>
              <a:t>村路硬化</a:t>
            </a:r>
            <a:endPar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endParaRPr>
          </a:p>
        </p:txBody>
      </p:sp>
      <p:pic>
        <p:nvPicPr>
          <p:cNvPr id="151560" name="图片 8"/>
          <p:cNvPicPr>
            <a:picLocks noChangeAspect="1"/>
          </p:cNvPicPr>
          <p:nvPr/>
        </p:nvPicPr>
        <p:blipFill>
          <a:blip r:embed="rId4"/>
          <a:stretch>
            <a:fillRect/>
          </a:stretch>
        </p:blipFill>
        <p:spPr>
          <a:xfrm>
            <a:off x="6056313" y="4230688"/>
            <a:ext cx="2759075" cy="1563687"/>
          </a:xfrm>
          <a:prstGeom prst="rect">
            <a:avLst/>
          </a:prstGeom>
          <a:noFill/>
          <a:ln w="9525">
            <a:noFill/>
          </a:ln>
        </p:spPr>
      </p:pic>
      <p:sp>
        <p:nvSpPr>
          <p:cNvPr id="10" name="TextBox 1"/>
          <p:cNvSpPr txBox="1"/>
          <p:nvPr/>
        </p:nvSpPr>
        <p:spPr>
          <a:xfrm>
            <a:off x="6247765" y="5880100"/>
            <a:ext cx="2289175" cy="312420"/>
          </a:xfrm>
          <a:prstGeom prst="rect">
            <a:avLst/>
          </a:prstGeom>
          <a:noFill/>
          <a:ln w="9525">
            <a:noFill/>
          </a:ln>
        </p:spPr>
        <p:txBody>
          <a:bodyPr wrap="square">
            <a:spAutoFit/>
          </a:bodyPr>
          <a:p>
            <a:pPr marR="0" algn="ctr" defTabSz="914400" eaLnBrk="0" hangingPunct="0">
              <a:buClrTx/>
              <a:buSzTx/>
            </a:pPr>
            <a:r>
              <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rPr>
              <a:t>产业扶贫</a:t>
            </a:r>
            <a:endPar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endParaRPr>
          </a:p>
        </p:txBody>
      </p:sp>
      <p:pic>
        <p:nvPicPr>
          <p:cNvPr id="151562" name="Picture 2" descr="https://timgsa.baidu.com/timg?image&amp;quality=80&amp;size=b9999_10000&amp;sec=1552825665840&amp;di=407e14d093f4feb6898958d288b9408d&amp;imgtype=0&amp;src=http%3A%2F%2Fwww.lsiptv.cn%2Fuploadfile%2F2017%2F0603%2F20170603061056152.jpg"/>
          <p:cNvPicPr>
            <a:picLocks noChangeAspect="1"/>
          </p:cNvPicPr>
          <p:nvPr/>
        </p:nvPicPr>
        <p:blipFill>
          <a:blip r:embed="rId5"/>
          <a:stretch>
            <a:fillRect/>
          </a:stretch>
        </p:blipFill>
        <p:spPr>
          <a:xfrm>
            <a:off x="307975" y="4316413"/>
            <a:ext cx="2374900" cy="1563687"/>
          </a:xfrm>
          <a:prstGeom prst="rect">
            <a:avLst/>
          </a:prstGeom>
          <a:noFill/>
          <a:ln w="9525">
            <a:noFill/>
          </a:ln>
        </p:spPr>
      </p:pic>
      <p:sp>
        <p:nvSpPr>
          <p:cNvPr id="11" name="TextBox 1"/>
          <p:cNvSpPr txBox="1"/>
          <p:nvPr/>
        </p:nvSpPr>
        <p:spPr>
          <a:xfrm>
            <a:off x="267335" y="6048375"/>
            <a:ext cx="2289175" cy="312420"/>
          </a:xfrm>
          <a:prstGeom prst="rect">
            <a:avLst/>
          </a:prstGeom>
          <a:noFill/>
          <a:ln w="9525">
            <a:noFill/>
          </a:ln>
        </p:spPr>
        <p:txBody>
          <a:bodyPr wrap="square">
            <a:spAutoFit/>
          </a:bodyPr>
          <a:p>
            <a:pPr marR="0" algn="ctr" defTabSz="914400" eaLnBrk="0" hangingPunct="0">
              <a:buClrTx/>
              <a:buSzTx/>
            </a:pPr>
            <a:r>
              <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rPr>
              <a:t>全民参保</a:t>
            </a:r>
            <a:endParaRPr kumimoji="0" lang="zh-CN" altLang="en-US" sz="1800" b="1" kern="1200" cap="none" spc="0" normalizeH="0" baseline="0" noProof="1" dirty="0">
              <a:gradFill>
                <a:gsLst>
                  <a:gs pos="0">
                    <a:srgbClr val="7B32B2"/>
                  </a:gs>
                  <a:gs pos="100000">
                    <a:srgbClr val="401A5D"/>
                  </a:gs>
                </a:gsLst>
                <a:lin scaled="0"/>
              </a:gradFill>
              <a:latin typeface="仿宋" panose="02010609060101010101" charset="-122"/>
              <a:ea typeface="仿宋" panose="02010609060101010101" charset="-122"/>
              <a:cs typeface="+mn-cs"/>
            </a:endParaRPr>
          </a:p>
        </p:txBody>
      </p:sp>
      <p:sp>
        <p:nvSpPr>
          <p:cNvPr id="12" name="前凸弯带形 11"/>
          <p:cNvSpPr/>
          <p:nvPr/>
        </p:nvSpPr>
        <p:spPr>
          <a:xfrm>
            <a:off x="360363" y="1735138"/>
            <a:ext cx="2103438" cy="484188"/>
          </a:xfrm>
          <a:prstGeom prst="ellipseRibbon">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3" name="前凸弯带形 12"/>
          <p:cNvSpPr/>
          <p:nvPr/>
        </p:nvSpPr>
        <p:spPr>
          <a:xfrm>
            <a:off x="360363" y="2366963"/>
            <a:ext cx="2103438" cy="485775"/>
          </a:xfrm>
          <a:prstGeom prst="ellipseRibbon">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4" name="前凸弯带形 13"/>
          <p:cNvSpPr/>
          <p:nvPr/>
        </p:nvSpPr>
        <p:spPr>
          <a:xfrm>
            <a:off x="360363" y="3000375"/>
            <a:ext cx="2103438" cy="484188"/>
          </a:xfrm>
          <a:prstGeom prst="ellipseRibbon">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5" name="前凸弯带形 14"/>
          <p:cNvSpPr/>
          <p:nvPr/>
        </p:nvSpPr>
        <p:spPr>
          <a:xfrm>
            <a:off x="360363" y="3636963"/>
            <a:ext cx="2103438" cy="484188"/>
          </a:xfrm>
          <a:prstGeom prst="ellipseRibbon">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151568" name="文本框 15"/>
          <p:cNvSpPr txBox="1"/>
          <p:nvPr/>
        </p:nvSpPr>
        <p:spPr>
          <a:xfrm>
            <a:off x="885825" y="1957388"/>
            <a:ext cx="1458913" cy="261937"/>
          </a:xfrm>
          <a:prstGeom prst="rect">
            <a:avLst/>
          </a:prstGeom>
          <a:noFill/>
          <a:ln w="9525">
            <a:noFill/>
          </a:ln>
        </p:spPr>
        <p:txBody>
          <a:bodyPr wrap="square" anchor="t">
            <a:spAutoFit/>
          </a:bodyPr>
          <a:p>
            <a:pPr eaLnBrk="0" hangingPunct="0"/>
            <a:r>
              <a:rPr lang="zh-CN" altLang="en-US" sz="1400" b="1">
                <a:latin typeface="Arial" panose="020B0604020202020204" pitchFamily="34" charset="0"/>
                <a:ea typeface="宋体" panose="02010600030101010101" pitchFamily="2" charset="-122"/>
              </a:rPr>
              <a:t>住上好房子</a:t>
            </a:r>
            <a:endParaRPr lang="zh-CN" altLang="en-US" sz="1400" b="1">
              <a:latin typeface="Arial" panose="020B0604020202020204" pitchFamily="34" charset="0"/>
              <a:ea typeface="宋体" panose="02010600030101010101" pitchFamily="2" charset="-122"/>
            </a:endParaRPr>
          </a:p>
        </p:txBody>
      </p:sp>
      <p:sp>
        <p:nvSpPr>
          <p:cNvPr id="151569" name="文本框 16"/>
          <p:cNvSpPr txBox="1"/>
          <p:nvPr/>
        </p:nvSpPr>
        <p:spPr>
          <a:xfrm>
            <a:off x="885825" y="2589213"/>
            <a:ext cx="1458913" cy="263525"/>
          </a:xfrm>
          <a:prstGeom prst="rect">
            <a:avLst/>
          </a:prstGeom>
          <a:noFill/>
          <a:ln w="9525">
            <a:noFill/>
          </a:ln>
        </p:spPr>
        <p:txBody>
          <a:bodyPr wrap="square" anchor="t">
            <a:spAutoFit/>
          </a:bodyPr>
          <a:p>
            <a:pPr eaLnBrk="0" hangingPunct="0"/>
            <a:r>
              <a:rPr lang="zh-CN" altLang="en-US" sz="1400" b="1">
                <a:latin typeface="Arial" panose="020B0604020202020204" pitchFamily="34" charset="0"/>
                <a:ea typeface="宋体" panose="02010600030101010101" pitchFamily="2" charset="-122"/>
              </a:rPr>
              <a:t>过上好日子</a:t>
            </a:r>
            <a:endParaRPr lang="zh-CN" altLang="en-US" sz="1400" b="1">
              <a:latin typeface="Arial" panose="020B0604020202020204" pitchFamily="34" charset="0"/>
              <a:ea typeface="宋体" panose="02010600030101010101" pitchFamily="2" charset="-122"/>
            </a:endParaRPr>
          </a:p>
        </p:txBody>
      </p:sp>
      <p:sp>
        <p:nvSpPr>
          <p:cNvPr id="151570" name="文本框 17"/>
          <p:cNvSpPr txBox="1"/>
          <p:nvPr/>
        </p:nvSpPr>
        <p:spPr>
          <a:xfrm>
            <a:off x="885825" y="3859213"/>
            <a:ext cx="1458913" cy="261937"/>
          </a:xfrm>
          <a:prstGeom prst="rect">
            <a:avLst/>
          </a:prstGeom>
          <a:noFill/>
          <a:ln w="9525">
            <a:noFill/>
          </a:ln>
        </p:spPr>
        <p:txBody>
          <a:bodyPr wrap="square" anchor="t">
            <a:spAutoFit/>
          </a:bodyPr>
          <a:p>
            <a:pPr eaLnBrk="0" hangingPunct="0"/>
            <a:r>
              <a:rPr lang="zh-CN" altLang="en-US" sz="1400" b="1">
                <a:latin typeface="Arial" panose="020B0604020202020204" pitchFamily="34" charset="0"/>
                <a:ea typeface="宋体" panose="02010600030101010101" pitchFamily="2" charset="-122"/>
              </a:rPr>
              <a:t>形成好风气</a:t>
            </a:r>
            <a:endParaRPr lang="zh-CN" altLang="en-US" sz="1400" b="1">
              <a:latin typeface="Arial" panose="020B0604020202020204" pitchFamily="34" charset="0"/>
              <a:ea typeface="宋体" panose="02010600030101010101" pitchFamily="2" charset="-122"/>
            </a:endParaRPr>
          </a:p>
        </p:txBody>
      </p:sp>
      <p:sp>
        <p:nvSpPr>
          <p:cNvPr id="151571" name="文本框 18"/>
          <p:cNvSpPr txBox="1"/>
          <p:nvPr/>
        </p:nvSpPr>
        <p:spPr>
          <a:xfrm>
            <a:off x="885825" y="3222625"/>
            <a:ext cx="1458913" cy="261938"/>
          </a:xfrm>
          <a:prstGeom prst="rect">
            <a:avLst/>
          </a:prstGeom>
          <a:noFill/>
          <a:ln w="9525">
            <a:noFill/>
          </a:ln>
        </p:spPr>
        <p:txBody>
          <a:bodyPr wrap="square" anchor="t">
            <a:spAutoFit/>
          </a:bodyPr>
          <a:p>
            <a:pPr eaLnBrk="0" hangingPunct="0"/>
            <a:r>
              <a:rPr lang="zh-CN" altLang="en-US" sz="1400" b="1">
                <a:latin typeface="Arial" panose="020B0604020202020204" pitchFamily="34" charset="0"/>
                <a:ea typeface="宋体" panose="02010600030101010101" pitchFamily="2" charset="-122"/>
              </a:rPr>
              <a:t>养成好习惯</a:t>
            </a:r>
            <a:endParaRPr lang="zh-CN" altLang="en-US" sz="1400" b="1">
              <a:latin typeface="Arial" panose="020B0604020202020204" pitchFamily="34" charset="0"/>
              <a:ea typeface="宋体" panose="02010600030101010101" pitchFamily="2" charset="-122"/>
            </a:endParaRPr>
          </a:p>
        </p:txBody>
      </p:sp>
    </p:spTree>
    <p:custDataLst>
      <p:tags r:id="rId6"/>
    </p:custData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6" name="TextBox 2"/>
          <p:cNvSpPr txBox="1"/>
          <p:nvPr/>
        </p:nvSpPr>
        <p:spPr>
          <a:xfrm>
            <a:off x="1251268" y="185420"/>
            <a:ext cx="7038975" cy="533400"/>
          </a:xfrm>
          <a:prstGeom prst="rect">
            <a:avLst/>
          </a:prstGeom>
          <a:noFill/>
          <a:ln w="9525">
            <a:noFill/>
          </a:ln>
        </p:spPr>
        <p:txBody>
          <a:bodyPr wrap="square" anchor="t">
            <a:spAutoFit/>
            <a:scene3d>
              <a:camera prst="orthographicFront"/>
              <a:lightRig rig="threePt" dir="t"/>
            </a:scene3d>
          </a:bodyPr>
          <a:p>
            <a:pPr marR="0" defTabSz="914400" eaLnBrk="0" hangingPunct="0">
              <a:buClrTx/>
              <a:buSzTx/>
            </a:pPr>
            <a:r>
              <a:rPr kumimoji="0" lang="en-US" altLang="zh-CN" sz="3600" b="1" kern="1200" cap="none" spc="0" normalizeH="0" baseline="0" noProof="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微软雅黑" panose="020B0503020204020204" pitchFamily="34" charset="-122"/>
                <a:ea typeface="微软雅黑" panose="020B0503020204020204" pitchFamily="34" charset="-122"/>
                <a:cs typeface="+mn-cs"/>
              </a:rPr>
              <a:t>2018</a:t>
            </a:r>
            <a:r>
              <a:rPr kumimoji="0" lang="zh-CN" altLang="en-US" sz="3600" b="1" kern="1200" cap="none" spc="0" normalizeH="0" baseline="0" noProof="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微软雅黑" panose="020B0503020204020204" pitchFamily="34" charset="-122"/>
                <a:ea typeface="微软雅黑" panose="020B0503020204020204" pitchFamily="34" charset="-122"/>
                <a:cs typeface="+mn-cs"/>
              </a:rPr>
              <a:t>年凉山州脱贫攻坚主要数据</a:t>
            </a:r>
            <a:endParaRPr kumimoji="0" lang="zh-CN" altLang="en-US" sz="3600" b="1" kern="1200" cap="none" spc="0" normalizeH="0" baseline="0" noProof="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微软雅黑" panose="020B0503020204020204" pitchFamily="34" charset="-122"/>
              <a:ea typeface="微软雅黑" panose="020B0503020204020204" pitchFamily="34" charset="-122"/>
              <a:cs typeface="+mn-cs"/>
            </a:endParaRPr>
          </a:p>
        </p:txBody>
      </p:sp>
      <p:sp>
        <p:nvSpPr>
          <p:cNvPr id="6" name="矩形 5"/>
          <p:cNvSpPr/>
          <p:nvPr>
            <p:custDataLst>
              <p:tags r:id="rId1"/>
            </p:custDataLst>
          </p:nvPr>
        </p:nvSpPr>
        <p:spPr>
          <a:xfrm>
            <a:off x="4358005" y="982979"/>
            <a:ext cx="610870" cy="5126356"/>
          </a:xfrm>
          <a:prstGeom prst="rect">
            <a:avLst/>
          </a:prstGeom>
          <a:gradFill flip="none" rotWithShape="1">
            <a:gsLst>
              <a:gs pos="0">
                <a:srgbClr val="C99E69"/>
              </a:gs>
              <a:gs pos="100000">
                <a:srgbClr val="B1542E"/>
              </a:gs>
            </a:gsLst>
            <a:path path="circle">
              <a:fillToRect r="100000" b="100000"/>
            </a:path>
            <a:tileRect l="-100000" t="-100000"/>
          </a:gra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p>
        </p:txBody>
      </p:sp>
      <p:sp>
        <p:nvSpPr>
          <p:cNvPr id="7" name="椭圆 6"/>
          <p:cNvSpPr/>
          <p:nvPr>
            <p:custDataLst>
              <p:tags r:id="rId2"/>
            </p:custDataLst>
          </p:nvPr>
        </p:nvSpPr>
        <p:spPr>
          <a:xfrm>
            <a:off x="4176713" y="1108075"/>
            <a:ext cx="973138" cy="398463"/>
          </a:xfrm>
          <a:prstGeom prst="ellipse">
            <a:avLst/>
          </a:prstGeom>
          <a:solidFill>
            <a:srgbClr val="508E53"/>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脱贫人口</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8" name="等腰三角形 7"/>
          <p:cNvSpPr/>
          <p:nvPr>
            <p:custDataLst>
              <p:tags r:id="rId3"/>
            </p:custDataLst>
          </p:nvPr>
        </p:nvSpPr>
        <p:spPr>
          <a:xfrm rot="16200000">
            <a:off x="3838575" y="1163638"/>
            <a:ext cx="346075" cy="339725"/>
          </a:xfrm>
          <a:prstGeom prst="triangle">
            <a:avLst/>
          </a:prstGeom>
          <a:solidFill>
            <a:srgbClr val="508E53"/>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latin typeface="微软雅黑" panose="020B0503020204020204" pitchFamily="34" charset="-122"/>
              <a:ea typeface="微软雅黑" panose="020B0503020204020204" pitchFamily="34" charset="-122"/>
            </a:endParaRPr>
          </a:p>
        </p:txBody>
      </p:sp>
      <p:sp>
        <p:nvSpPr>
          <p:cNvPr id="21" name="文本框 20"/>
          <p:cNvSpPr txBox="1"/>
          <p:nvPr>
            <p:custDataLst>
              <p:tags r:id="rId4"/>
            </p:custDataLst>
          </p:nvPr>
        </p:nvSpPr>
        <p:spPr bwMode="auto">
          <a:xfrm>
            <a:off x="957263" y="1019175"/>
            <a:ext cx="29829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19.9</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万人脱贫、</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500</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个贫困村退出，贫困发生率降至</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7.1%</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a:t>
            </a:r>
            <a:endParaRPr kumimoji="0" lang="zh-CN" altLang="en-US" sz="1400" b="1" i="0" u="none" strike="noStrike" kern="1200" cap="none" spc="30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endParaRPr>
          </a:p>
        </p:txBody>
      </p:sp>
      <p:sp>
        <p:nvSpPr>
          <p:cNvPr id="39" name="椭圆 38"/>
          <p:cNvSpPr/>
          <p:nvPr>
            <p:custDataLst>
              <p:tags r:id="rId5"/>
            </p:custDataLst>
          </p:nvPr>
        </p:nvSpPr>
        <p:spPr>
          <a:xfrm>
            <a:off x="4179888" y="2316163"/>
            <a:ext cx="971550" cy="428625"/>
          </a:xfrm>
          <a:prstGeom prst="ellipse">
            <a:avLst/>
          </a:prstGeom>
          <a:solidFill>
            <a:srgbClr val="85B311"/>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改建道路</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40" name="等腰三角形 39"/>
          <p:cNvSpPr/>
          <p:nvPr>
            <p:custDataLst>
              <p:tags r:id="rId6"/>
            </p:custDataLst>
          </p:nvPr>
        </p:nvSpPr>
        <p:spPr>
          <a:xfrm rot="16200000">
            <a:off x="3817938" y="2403475"/>
            <a:ext cx="365125" cy="317500"/>
          </a:xfrm>
          <a:prstGeom prst="triangle">
            <a:avLst/>
          </a:prstGeom>
          <a:solidFill>
            <a:srgbClr val="85B311"/>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latin typeface="微软雅黑" panose="020B0503020204020204" pitchFamily="34" charset="-122"/>
              <a:ea typeface="微软雅黑" panose="020B0503020204020204" pitchFamily="34" charset="-122"/>
            </a:endParaRPr>
          </a:p>
        </p:txBody>
      </p:sp>
      <p:sp>
        <p:nvSpPr>
          <p:cNvPr id="53" name="椭圆 52"/>
          <p:cNvSpPr/>
          <p:nvPr>
            <p:custDataLst>
              <p:tags r:id="rId7"/>
            </p:custDataLst>
          </p:nvPr>
        </p:nvSpPr>
        <p:spPr>
          <a:xfrm>
            <a:off x="4222750" y="3657600"/>
            <a:ext cx="909638" cy="428625"/>
          </a:xfrm>
          <a:prstGeom prst="ellipse">
            <a:avLst/>
          </a:prstGeom>
          <a:solidFill>
            <a:srgbClr val="E9BF35"/>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抗艾防艾</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54" name="等腰三角形 53"/>
          <p:cNvSpPr/>
          <p:nvPr>
            <p:custDataLst>
              <p:tags r:id="rId8"/>
            </p:custDataLst>
          </p:nvPr>
        </p:nvSpPr>
        <p:spPr>
          <a:xfrm rot="16200000">
            <a:off x="3836194" y="3707606"/>
            <a:ext cx="338138" cy="327025"/>
          </a:xfrm>
          <a:prstGeom prst="triangle">
            <a:avLst/>
          </a:prstGeom>
          <a:solidFill>
            <a:srgbClr val="E9BF35"/>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latin typeface="微软雅黑" panose="020B0503020204020204" pitchFamily="34" charset="-122"/>
              <a:ea typeface="微软雅黑" panose="020B0503020204020204" pitchFamily="34" charset="-122"/>
            </a:endParaRPr>
          </a:p>
        </p:txBody>
      </p:sp>
      <p:sp>
        <p:nvSpPr>
          <p:cNvPr id="32" name="椭圆 31"/>
          <p:cNvSpPr/>
          <p:nvPr>
            <p:custDataLst>
              <p:tags r:id="rId9"/>
            </p:custDataLst>
          </p:nvPr>
        </p:nvSpPr>
        <p:spPr>
          <a:xfrm>
            <a:off x="4181475" y="1692275"/>
            <a:ext cx="969963" cy="428625"/>
          </a:xfrm>
          <a:prstGeom prst="ellipse">
            <a:avLst/>
          </a:prstGeom>
          <a:solidFill>
            <a:srgbClr val="69A35B"/>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帮扶干部</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33" name="等腰三角形 32"/>
          <p:cNvSpPr/>
          <p:nvPr>
            <p:custDataLst>
              <p:tags r:id="rId10"/>
            </p:custDataLst>
          </p:nvPr>
        </p:nvSpPr>
        <p:spPr>
          <a:xfrm rot="5400000" flipH="1">
            <a:off x="5145088" y="1744663"/>
            <a:ext cx="334963" cy="322263"/>
          </a:xfrm>
          <a:prstGeom prst="triangle">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latin typeface="微软雅黑" panose="020B0503020204020204" pitchFamily="34" charset="-122"/>
              <a:ea typeface="微软雅黑" panose="020B0503020204020204" pitchFamily="34" charset="-122"/>
            </a:endParaRPr>
          </a:p>
        </p:txBody>
      </p:sp>
      <p:sp>
        <p:nvSpPr>
          <p:cNvPr id="46" name="椭圆 45"/>
          <p:cNvSpPr/>
          <p:nvPr>
            <p:custDataLst>
              <p:tags r:id="rId11"/>
            </p:custDataLst>
          </p:nvPr>
        </p:nvSpPr>
        <p:spPr>
          <a:xfrm>
            <a:off x="4192588" y="2994025"/>
            <a:ext cx="969963" cy="409575"/>
          </a:xfrm>
          <a:prstGeom prst="ellipse">
            <a:avLst/>
          </a:prstGeom>
          <a:solidFill>
            <a:srgbClr val="B1C646"/>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增收能力</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47" name="等腰三角形 46"/>
          <p:cNvSpPr/>
          <p:nvPr>
            <p:custDataLst>
              <p:tags r:id="rId12"/>
            </p:custDataLst>
          </p:nvPr>
        </p:nvSpPr>
        <p:spPr>
          <a:xfrm rot="5400000" flipH="1">
            <a:off x="5165725" y="3036888"/>
            <a:ext cx="315913" cy="322263"/>
          </a:xfrm>
          <a:prstGeom prst="triangle">
            <a:avLst/>
          </a:prstGeom>
          <a:solidFill>
            <a:srgbClr val="B1C646"/>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latin typeface="微软雅黑" panose="020B0503020204020204" pitchFamily="34" charset="-122"/>
              <a:ea typeface="微软雅黑" panose="020B0503020204020204" pitchFamily="34" charset="-122"/>
            </a:endParaRPr>
          </a:p>
        </p:txBody>
      </p:sp>
      <p:sp>
        <p:nvSpPr>
          <p:cNvPr id="60" name="椭圆 59"/>
          <p:cNvSpPr/>
          <p:nvPr>
            <p:custDataLst>
              <p:tags r:id="rId13"/>
            </p:custDataLst>
          </p:nvPr>
        </p:nvSpPr>
        <p:spPr>
          <a:xfrm>
            <a:off x="4210050" y="4289425"/>
            <a:ext cx="908050" cy="427038"/>
          </a:xfrm>
          <a:prstGeom prst="ellipse">
            <a:avLst/>
          </a:prstGeom>
          <a:solidFill>
            <a:srgbClr val="D9973F"/>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电网改造</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61" name="等腰三角形 60"/>
          <p:cNvSpPr/>
          <p:nvPr>
            <p:custDataLst>
              <p:tags r:id="rId14"/>
            </p:custDataLst>
          </p:nvPr>
        </p:nvSpPr>
        <p:spPr>
          <a:xfrm rot="5400000" flipH="1">
            <a:off x="5138738" y="4365625"/>
            <a:ext cx="374650" cy="327025"/>
          </a:xfrm>
          <a:prstGeom prst="triangle">
            <a:avLst/>
          </a:prstGeom>
          <a:solidFill>
            <a:srgbClr val="D9973F"/>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fontAlgn="base"/>
            <a:endParaRPr sz="1350" strike="noStrike" noProof="1">
              <a:latin typeface="微软雅黑" panose="020B0503020204020204" pitchFamily="34" charset="-122"/>
              <a:ea typeface="微软雅黑" panose="020B0503020204020204" pitchFamily="34" charset="-122"/>
            </a:endParaRPr>
          </a:p>
        </p:txBody>
      </p:sp>
      <p:sp>
        <p:nvSpPr>
          <p:cNvPr id="5" name="椭圆 4"/>
          <p:cNvSpPr/>
          <p:nvPr>
            <p:custDataLst>
              <p:tags r:id="rId15"/>
            </p:custDataLst>
          </p:nvPr>
        </p:nvSpPr>
        <p:spPr>
          <a:xfrm>
            <a:off x="4224338" y="5564188"/>
            <a:ext cx="908050" cy="428625"/>
          </a:xfrm>
          <a:prstGeom prst="ellipse">
            <a:avLst/>
          </a:prstGeom>
          <a:solidFill>
            <a:schemeClr val="accent3">
              <a:lumMod val="50000"/>
            </a:schemeClr>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毒品防控</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9" name="椭圆 8"/>
          <p:cNvSpPr/>
          <p:nvPr>
            <p:custDataLst>
              <p:tags r:id="rId16"/>
            </p:custDataLst>
          </p:nvPr>
        </p:nvSpPr>
        <p:spPr>
          <a:xfrm>
            <a:off x="4210050" y="4927600"/>
            <a:ext cx="908050" cy="427038"/>
          </a:xfrm>
          <a:prstGeom prst="ellipse">
            <a:avLst/>
          </a:prstGeom>
          <a:solidFill>
            <a:schemeClr val="accent3">
              <a:lumMod val="75000"/>
            </a:schemeClr>
          </a:solidFill>
          <a:ln w="28575">
            <a:solidFill>
              <a:sysClr val="window" lastClr="FFFFFF"/>
            </a:solidFill>
          </a:ln>
        </p:spPr>
        <p:style>
          <a:lnRef idx="2">
            <a:srgbClr val="1F74AD">
              <a:shade val="50000"/>
            </a:srgbClr>
          </a:lnRef>
          <a:fillRef idx="1">
            <a:srgbClr val="1F74AD"/>
          </a:fillRef>
          <a:effectRef idx="0">
            <a:srgbClr val="1F74AD"/>
          </a:effectRef>
          <a:fontRef idx="minor">
            <a:sysClr val="window" lastClr="FFFFFF"/>
          </a:fontRef>
        </p:style>
        <p:txBody>
          <a:bodyPr wrap="none" lIns="68580" tIns="34290" rIns="68580" bIns="34290" anchor="ctr">
            <a:noAutofit/>
          </a:bodyPr>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rPr>
              <a:t>饮水提质</a:t>
            </a:r>
            <a:endParaRPr kumimoji="0" lang="zh-CN" sz="1200" b="1" i="0" u="none" strike="noStrike" kern="1200" cap="none" spc="0" normalizeH="0" baseline="0" noProof="1"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10" name="等腰三角形 9"/>
          <p:cNvSpPr/>
          <p:nvPr>
            <p:custDataLst>
              <p:tags r:id="rId17"/>
            </p:custDataLst>
          </p:nvPr>
        </p:nvSpPr>
        <p:spPr>
          <a:xfrm rot="16200000">
            <a:off x="3827463" y="4978400"/>
            <a:ext cx="338138" cy="325438"/>
          </a:xfrm>
          <a:prstGeom prst="triangle">
            <a:avLst/>
          </a:prstGeom>
          <a:solidFill>
            <a:schemeClr val="accent3">
              <a:lumMod val="75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p>
            <a:pPr algn="ctr" fontAlgn="base"/>
            <a:endParaRPr sz="1350" strike="noStrike" noProof="1">
              <a:latin typeface="微软雅黑" panose="020B0503020204020204" pitchFamily="34" charset="-122"/>
              <a:ea typeface="微软雅黑" panose="020B0503020204020204" pitchFamily="34" charset="-122"/>
            </a:endParaRPr>
          </a:p>
        </p:txBody>
      </p:sp>
      <p:sp>
        <p:nvSpPr>
          <p:cNvPr id="11" name="等腰三角形 10"/>
          <p:cNvSpPr/>
          <p:nvPr>
            <p:custDataLst>
              <p:tags r:id="rId18"/>
            </p:custDataLst>
          </p:nvPr>
        </p:nvSpPr>
        <p:spPr>
          <a:xfrm rot="5400000" flipH="1">
            <a:off x="5138738" y="5614988"/>
            <a:ext cx="374650" cy="327025"/>
          </a:xfrm>
          <a:prstGeom prst="triangle">
            <a:avLst/>
          </a:prstGeom>
          <a:solidFill>
            <a:schemeClr val="accent3">
              <a:lumMod val="50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p>
            <a:pPr algn="ctr" fontAlgn="base"/>
            <a:endParaRPr sz="1350" strike="noStrike" noProof="1">
              <a:latin typeface="微软雅黑" panose="020B0503020204020204" pitchFamily="34" charset="-122"/>
              <a:ea typeface="微软雅黑" panose="020B0503020204020204" pitchFamily="34" charset="-122"/>
            </a:endParaRPr>
          </a:p>
        </p:txBody>
      </p:sp>
      <p:sp>
        <p:nvSpPr>
          <p:cNvPr id="12" name="文本框 11"/>
          <p:cNvSpPr txBox="1"/>
          <p:nvPr>
            <p:custDataLst>
              <p:tags r:id="rId19"/>
            </p:custDataLst>
          </p:nvPr>
        </p:nvSpPr>
        <p:spPr bwMode="auto">
          <a:xfrm>
            <a:off x="850900" y="4851400"/>
            <a:ext cx="29829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完成惠及</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38.9</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万人的农村饮水安全巩固提升工程；</a:t>
            </a:r>
            <a:endParaRPr kumimoji="0" lang="zh-CN" altLang="en-US" sz="1400" b="1" i="0" u="none" strike="noStrike" kern="1200" cap="none" spc="300" normalizeH="0" baseline="0" noProof="0" dirty="0">
              <a:ln>
                <a:noFill/>
              </a:ln>
              <a:solidFill>
                <a:schemeClr val="tx1"/>
              </a:solidFill>
              <a:effectLst/>
              <a:uLnTx/>
              <a:uFillTx/>
              <a:latin typeface="+mj-lt"/>
              <a:ea typeface="+mj-lt"/>
              <a:cs typeface="+mj-lt"/>
              <a:sym typeface="+mn-ea"/>
            </a:endParaRPr>
          </a:p>
        </p:txBody>
      </p:sp>
      <p:sp>
        <p:nvSpPr>
          <p:cNvPr id="13" name="文本框 12"/>
          <p:cNvSpPr txBox="1"/>
          <p:nvPr>
            <p:custDataLst>
              <p:tags r:id="rId20"/>
            </p:custDataLst>
          </p:nvPr>
        </p:nvSpPr>
        <p:spPr bwMode="auto">
          <a:xfrm>
            <a:off x="850900" y="3657600"/>
            <a:ext cx="2982913"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艾滋病抗病毒治疗覆盖率达</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83.3%</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，母婴传播率降至</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5.26%</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a:t>
            </a:r>
            <a:endParaRPr kumimoji="0" lang="zh-CN" altLang="en-US" sz="1400" b="1" i="0" u="none" strike="noStrike" kern="1200" cap="none" spc="30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endParaRPr>
          </a:p>
        </p:txBody>
      </p:sp>
      <p:sp>
        <p:nvSpPr>
          <p:cNvPr id="14" name="文本框 13"/>
          <p:cNvSpPr txBox="1"/>
          <p:nvPr>
            <p:custDataLst>
              <p:tags r:id="rId21"/>
            </p:custDataLst>
          </p:nvPr>
        </p:nvSpPr>
        <p:spPr bwMode="auto">
          <a:xfrm>
            <a:off x="850900" y="2193925"/>
            <a:ext cx="29829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zh-CN" altLang="en-US" sz="1400" b="1" i="0" u="none" strike="noStrike" kern="1200" cap="none" spc="0" normalizeH="0" baseline="0" noProof="0" dirty="0" smtClean="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新</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改建县乡村道</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3819.5</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公里，乡镇、建制村通畅率分别达</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99.6%</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和</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99.8</a:t>
            </a:r>
            <a:r>
              <a:rPr kumimoji="0" lang="en-US" altLang="zh-CN" sz="1400" b="1" i="0" u="none" strike="noStrike" kern="1200" cap="none" spc="0" normalizeH="0" baseline="0" noProof="0" dirty="0" smtClean="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a:t>
            </a:r>
            <a:r>
              <a:rPr kumimoji="0" lang="zh-CN" altLang="en-US" sz="1400" b="1" i="0" u="none" strike="noStrike" kern="1200" cap="none" spc="0" normalizeH="0" baseline="0" noProof="0" dirty="0" smtClean="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a:t>
            </a:r>
            <a:endParaRPr kumimoji="0" lang="zh-CN" altLang="en-US" sz="1400" b="1" i="0" u="none" strike="noStrike" kern="1200" cap="none" spc="300" normalizeH="0" baseline="0" noProof="0" dirty="0" smtClean="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endParaRPr>
          </a:p>
        </p:txBody>
      </p:sp>
      <p:sp>
        <p:nvSpPr>
          <p:cNvPr id="15" name="文本框 14"/>
          <p:cNvSpPr txBox="1"/>
          <p:nvPr>
            <p:custDataLst>
              <p:tags r:id="rId22"/>
            </p:custDataLst>
          </p:nvPr>
        </p:nvSpPr>
        <p:spPr bwMode="auto">
          <a:xfrm>
            <a:off x="5597525" y="5310188"/>
            <a:ext cx="29813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吸毒、外流贩毒人数分别下降</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51%</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74.6%</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，布拖、昭觉和越西</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3</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个国家毒品问题重点地区分别实现降级摘帽；</a:t>
            </a:r>
            <a:endParaRPr kumimoji="0" lang="zh-CN" altLang="en-US" sz="1400" b="1" i="0" u="none" strike="noStrike" kern="1200" cap="none" spc="300" normalizeH="0" baseline="0" noProof="0" dirty="0">
              <a:ln>
                <a:noFill/>
              </a:ln>
              <a:solidFill>
                <a:schemeClr val="tx1"/>
              </a:solidFill>
              <a:effectLst/>
              <a:uLnTx/>
              <a:uFillTx/>
              <a:latin typeface="+mj-lt"/>
              <a:ea typeface="+mj-lt"/>
              <a:cs typeface="+mj-lt"/>
              <a:sym typeface="+mn-ea"/>
            </a:endParaRPr>
          </a:p>
        </p:txBody>
      </p:sp>
      <p:sp>
        <p:nvSpPr>
          <p:cNvPr id="16" name="文本框 15"/>
          <p:cNvSpPr txBox="1"/>
          <p:nvPr>
            <p:custDataLst>
              <p:tags r:id="rId23"/>
            </p:custDataLst>
          </p:nvPr>
        </p:nvSpPr>
        <p:spPr bwMode="auto">
          <a:xfrm>
            <a:off x="5489575" y="4213225"/>
            <a:ext cx="29829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18.1</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万人的农村电网改造工程，退出贫困村互联网接入实现全覆盖；</a:t>
            </a:r>
            <a:endParaRPr kumimoji="0" lang="zh-CN" altLang="en-US" sz="1400" b="1" i="0" u="none" strike="noStrike" kern="1200" cap="none" spc="300" normalizeH="0" baseline="0" noProof="0" dirty="0">
              <a:ln>
                <a:noFill/>
              </a:ln>
              <a:solidFill>
                <a:schemeClr val="tx1"/>
              </a:solidFill>
              <a:effectLst/>
              <a:uLnTx/>
              <a:uFillTx/>
              <a:latin typeface="+mj-lt"/>
              <a:ea typeface="+mj-lt"/>
              <a:cs typeface="+mj-lt"/>
              <a:sym typeface="+mn-ea"/>
            </a:endParaRPr>
          </a:p>
        </p:txBody>
      </p:sp>
      <p:sp>
        <p:nvSpPr>
          <p:cNvPr id="17" name="文本框 16"/>
          <p:cNvSpPr txBox="1"/>
          <p:nvPr>
            <p:custDataLst>
              <p:tags r:id="rId24"/>
            </p:custDataLst>
          </p:nvPr>
        </p:nvSpPr>
        <p:spPr bwMode="auto">
          <a:xfrm>
            <a:off x="5489575" y="2909888"/>
            <a:ext cx="29829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zh-CN" altLang="en-US" sz="1400" b="1" i="0" u="none" strike="noStrike" kern="1200" cap="none" spc="0" normalizeH="0" baseline="0" noProof="0" dirty="0" smtClean="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增收</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能力稳步提升。</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8.6</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万贫困群众通过发展特色产业脱贫；</a:t>
            </a:r>
            <a:endParaRPr kumimoji="0" lang="zh-CN" altLang="en-US" sz="1400" b="1" i="0" u="none" strike="noStrike" kern="1200" cap="none" spc="300" normalizeH="0" baseline="0" noProof="0" dirty="0">
              <a:ln>
                <a:noFill/>
              </a:ln>
              <a:solidFill>
                <a:schemeClr val="tx1"/>
              </a:solidFill>
              <a:effectLst/>
              <a:uLnTx/>
              <a:uFillTx/>
              <a:latin typeface="+mj-lt"/>
              <a:ea typeface="+mj-lt"/>
              <a:cs typeface="+mj-lt"/>
              <a:sym typeface="+mn-ea"/>
            </a:endParaRPr>
          </a:p>
        </p:txBody>
      </p:sp>
      <p:sp>
        <p:nvSpPr>
          <p:cNvPr id="18" name="文本框 17"/>
          <p:cNvSpPr txBox="1"/>
          <p:nvPr>
            <p:custDataLst>
              <p:tags r:id="rId25"/>
            </p:custDataLst>
          </p:nvPr>
        </p:nvSpPr>
        <p:spPr bwMode="auto">
          <a:xfrm>
            <a:off x="5489575" y="1617663"/>
            <a:ext cx="29829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4400" rtl="0" eaLnBrk="1" latinLnBrk="0" hangingPunct="1">
              <a:defRPr sz="1800" kern="1200">
                <a:solidFill>
                  <a:srgbClr val="000000"/>
                </a:solidFill>
              </a:defRPr>
            </a:lvl1pPr>
            <a:lvl2pPr marL="457200" algn="l" defTabSz="914400" rtl="0" eaLnBrk="1" latinLnBrk="0" hangingPunct="1">
              <a:defRPr sz="1800" kern="1200">
                <a:solidFill>
                  <a:srgbClr val="000000"/>
                </a:solidFill>
              </a:defRPr>
            </a:lvl2pPr>
            <a:lvl3pPr marL="914400" algn="l" defTabSz="914400" rtl="0" eaLnBrk="1" latinLnBrk="0" hangingPunct="1">
              <a:defRPr sz="1800" kern="1200">
                <a:solidFill>
                  <a:srgbClr val="000000"/>
                </a:solidFill>
              </a:defRPr>
            </a:lvl3pPr>
            <a:lvl4pPr marL="1371600" algn="l" defTabSz="914400" rtl="0" eaLnBrk="1" latinLnBrk="0" hangingPunct="1">
              <a:defRPr sz="1800" kern="1200">
                <a:solidFill>
                  <a:srgbClr val="000000"/>
                </a:solidFill>
              </a:defRPr>
            </a:lvl4pPr>
            <a:lvl5pPr marL="1828800" algn="l" defTabSz="914400" rtl="0" eaLnBrk="1" latinLnBrk="0" hangingPunct="1">
              <a:defRPr sz="1800" kern="1200">
                <a:solidFill>
                  <a:srgbClr val="000000"/>
                </a:solidFill>
              </a:defRPr>
            </a:lvl5pPr>
            <a:lvl6pPr marL="2286000" algn="l" defTabSz="914400" rtl="0" eaLnBrk="1" latinLnBrk="0" hangingPunct="1">
              <a:defRPr sz="1800" kern="1200">
                <a:solidFill>
                  <a:srgbClr val="000000"/>
                </a:solidFill>
              </a:defRPr>
            </a:lvl6pPr>
            <a:lvl7pPr marL="2743200" algn="l" defTabSz="914400" rtl="0" eaLnBrk="1" latinLnBrk="0" hangingPunct="1">
              <a:defRPr sz="1800" kern="1200">
                <a:solidFill>
                  <a:srgbClr val="000000"/>
                </a:solidFill>
              </a:defRPr>
            </a:lvl7pPr>
            <a:lvl8pPr marL="3200400" algn="l" defTabSz="914400" rtl="0" eaLnBrk="1" latinLnBrk="0" hangingPunct="1">
              <a:defRPr sz="1800" kern="1200">
                <a:solidFill>
                  <a:srgbClr val="000000"/>
                </a:solidFill>
              </a:defRPr>
            </a:lvl8pPr>
            <a:lvl9pPr marL="3657600" algn="l" defTabSz="914400" rtl="0" eaLnBrk="1" latinLnBrk="0" hangingPunct="1">
              <a:defRPr sz="1800" kern="1200">
                <a:solidFill>
                  <a:srgbClr val="000000"/>
                </a:solidFill>
              </a:defRPr>
            </a:lvl9pPr>
          </a:lstStyle>
          <a:p>
            <a:pPr marL="0" marR="0" indent="0" algn="just" defTabSz="914400" rtl="0" eaLnBrk="1" fontAlgn="base" latinLnBrk="0" hangingPunct="1">
              <a:lnSpc>
                <a:spcPct val="120000"/>
              </a:lnSpc>
              <a:spcBef>
                <a:spcPct val="0"/>
              </a:spcBef>
              <a:spcAft>
                <a:spcPct val="0"/>
              </a:spcAft>
              <a:buClrTx/>
              <a:buSzTx/>
              <a:buFont typeface="Arial" panose="020B0604020202020204" pitchFamily="34" charset="0"/>
              <a:buNone/>
            </a:pPr>
            <a:r>
              <a:rPr kumimoji="0" lang="zh-CN" altLang="en-US" sz="1400" b="1" i="0" u="none" strike="noStrike" kern="1200" cap="none" spc="0" normalizeH="0" baseline="0" noProof="0" dirty="0" smtClean="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累计</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选派各级对口帮扶干部</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1.13</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万名、新增</a:t>
            </a:r>
            <a:r>
              <a:rPr kumimoji="0" lang="en-US" altLang="zh-CN"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3558</a:t>
            </a:r>
            <a:r>
              <a:rPr kumimoji="0" lang="zh-CN" altLang="en-US" sz="1400" b="1" i="0" u="none" strike="noStrike" kern="1200" cap="none" spc="0" normalizeH="0" baseline="0" noProof="0" dirty="0">
                <a:ln>
                  <a:noFill/>
                </a:ln>
                <a:solidFill>
                  <a:schemeClr val="tx1"/>
                </a:solidFill>
                <a:effectLst/>
                <a:uLnTx/>
                <a:uFillTx/>
                <a:latin typeface="华文仿宋" panose="02010600040101010101" pitchFamily="2" charset="-122"/>
                <a:ea typeface="华文仿宋" panose="02010600040101010101" pitchFamily="2" charset="-122"/>
                <a:cs typeface="华文仿宋" panose="02010600040101010101" pitchFamily="2" charset="-122"/>
                <a:sym typeface="+mn-ea"/>
              </a:rPr>
              <a:t>名；</a:t>
            </a:r>
            <a:endParaRPr kumimoji="0" lang="zh-CN" altLang="en-US" sz="1400" b="1" i="0" u="none" strike="noStrike" kern="1200" cap="none" spc="300" normalizeH="0" baseline="0" noProof="0" dirty="0">
              <a:ln>
                <a:noFill/>
              </a:ln>
              <a:solidFill>
                <a:schemeClr val="tx1"/>
              </a:solidFill>
              <a:effectLst/>
              <a:uLnTx/>
              <a:uFillTx/>
              <a:latin typeface="+mj-lt"/>
              <a:ea typeface="+mj-lt"/>
              <a:cs typeface="+mj-lt"/>
              <a:sym typeface="+mn-ea"/>
            </a:endParaRPr>
          </a:p>
        </p:txBody>
      </p:sp>
      <p:sp>
        <p:nvSpPr>
          <p:cNvPr id="2" name="文本框 1"/>
          <p:cNvSpPr txBox="1"/>
          <p:nvPr/>
        </p:nvSpPr>
        <p:spPr>
          <a:xfrm>
            <a:off x="4495165" y="6109335"/>
            <a:ext cx="551815" cy="344805"/>
          </a:xfrm>
          <a:prstGeom prst="rect">
            <a:avLst/>
          </a:prstGeom>
          <a:noFill/>
        </p:spPr>
        <p:txBody>
          <a:bodyPr vert="eaVert" wrap="none" rtlCol="0">
            <a:spAutoFit/>
          </a:bodyPr>
          <a:p>
            <a:r>
              <a:rPr lang="en-US" altLang="zh-CN" b="1"/>
              <a:t>...</a:t>
            </a:r>
            <a:endParaRPr lang="en-US" altLang="zh-CN" b="1"/>
          </a:p>
        </p:txBody>
      </p:sp>
    </p:spTree>
    <p:custDataLst>
      <p:tags r:id="rId26"/>
    </p:custData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01" name="图片 2"/>
          <p:cNvPicPr>
            <a:picLocks noChangeAspect="1"/>
          </p:cNvPicPr>
          <p:nvPr/>
        </p:nvPicPr>
        <p:blipFill>
          <a:blip r:embed="rId1"/>
          <a:stretch>
            <a:fillRect/>
          </a:stretch>
        </p:blipFill>
        <p:spPr>
          <a:xfrm>
            <a:off x="134938" y="2295525"/>
            <a:ext cx="2947987" cy="3051175"/>
          </a:xfrm>
          <a:prstGeom prst="rect">
            <a:avLst/>
          </a:prstGeom>
          <a:noFill/>
          <a:ln w="9525">
            <a:noFill/>
          </a:ln>
        </p:spPr>
      </p:pic>
      <p:pic>
        <p:nvPicPr>
          <p:cNvPr id="153602" name="图片 3"/>
          <p:cNvPicPr>
            <a:picLocks noChangeAspect="1"/>
          </p:cNvPicPr>
          <p:nvPr/>
        </p:nvPicPr>
        <p:blipFill>
          <a:blip r:embed="rId2"/>
          <a:stretch>
            <a:fillRect/>
          </a:stretch>
        </p:blipFill>
        <p:spPr>
          <a:xfrm>
            <a:off x="3213100" y="2290763"/>
            <a:ext cx="2889250" cy="3055937"/>
          </a:xfrm>
          <a:prstGeom prst="rect">
            <a:avLst/>
          </a:prstGeom>
          <a:noFill/>
          <a:ln w="9525">
            <a:noFill/>
          </a:ln>
        </p:spPr>
      </p:pic>
      <p:pic>
        <p:nvPicPr>
          <p:cNvPr id="153603" name="图片 4"/>
          <p:cNvPicPr>
            <a:picLocks noChangeAspect="1"/>
          </p:cNvPicPr>
          <p:nvPr/>
        </p:nvPicPr>
        <p:blipFill>
          <a:blip r:embed="rId3"/>
          <a:stretch>
            <a:fillRect/>
          </a:stretch>
        </p:blipFill>
        <p:spPr>
          <a:xfrm>
            <a:off x="6211888" y="2295525"/>
            <a:ext cx="2716212" cy="3051175"/>
          </a:xfrm>
          <a:prstGeom prst="rect">
            <a:avLst/>
          </a:prstGeom>
          <a:noFill/>
          <a:ln w="9525">
            <a:noFill/>
          </a:ln>
        </p:spPr>
      </p:pic>
      <p:sp>
        <p:nvSpPr>
          <p:cNvPr id="2" name="文本框 1"/>
          <p:cNvSpPr txBox="1"/>
          <p:nvPr/>
        </p:nvSpPr>
        <p:spPr>
          <a:xfrm>
            <a:off x="3082925" y="885190"/>
            <a:ext cx="3129278" cy="583565"/>
          </a:xfrm>
          <a:prstGeom prst="rect">
            <a:avLst/>
          </a:prstGeom>
          <a:noFill/>
        </p:spPr>
        <p:txBody>
          <a:bodyPr wrap="square" rtlCol="0">
            <a:spAutoFit/>
          </a:bodyPr>
          <a:p>
            <a:pPr marR="0" defTabSz="914400" eaLnBrk="0" hangingPunct="0">
              <a:buClrTx/>
              <a:buSzTx/>
            </a:pPr>
            <a:r>
              <a:rPr kumimoji="0" lang="zh-CN" sz="4000" b="1" kern="1200" cap="none" spc="0" normalizeH="0" baseline="0" noProof="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Arial" panose="020B0604020202020204" pitchFamily="34" charset="0"/>
                <a:ea typeface="宋体" panose="02010600030101010101" pitchFamily="2" charset="-122"/>
                <a:cs typeface="+mn-cs"/>
                <a:sym typeface="+mn-ea"/>
              </a:rPr>
              <a:t>旧  颜  新  貌</a:t>
            </a:r>
            <a:endParaRPr kumimoji="0" lang="zh-CN" altLang="en-US" sz="4000" kern="1200" cap="none" spc="0" normalizeH="0" baseline="0" noProof="1">
              <a:latin typeface="Arial" panose="020B0604020202020204" pitchFamily="34" charset="0"/>
              <a:ea typeface="宋体" panose="02010600030101010101" pitchFamily="2" charset="-122"/>
              <a:cs typeface="+mn-cs"/>
            </a:endParaRPr>
          </a:p>
        </p:txBody>
      </p:sp>
      <p:sp>
        <p:nvSpPr>
          <p:cNvPr id="3" name="文本框 2"/>
          <p:cNvSpPr txBox="1"/>
          <p:nvPr/>
        </p:nvSpPr>
        <p:spPr>
          <a:xfrm>
            <a:off x="347663" y="5559425"/>
            <a:ext cx="2522538" cy="587375"/>
          </a:xfrm>
          <a:prstGeom prst="rect">
            <a:avLst/>
          </a:prstGeom>
          <a:noFill/>
          <a:ln w="9525">
            <a:noFill/>
          </a:ln>
        </p:spPr>
        <p:txBody>
          <a:bodyPr wrap="square">
            <a:spAutoFit/>
          </a:bodyPr>
          <a:p>
            <a:pPr marR="0" defTabSz="914400" eaLnBrk="0" hangingPunct="0">
              <a:buClrTx/>
              <a:buSzTx/>
            </a:pPr>
            <a:r>
              <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国家历史文化古城</a:t>
            </a:r>
            <a:endPar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endParaRPr>
          </a:p>
          <a:p>
            <a:pPr marR="0" defTabSz="914400" eaLnBrk="0" hangingPunct="0">
              <a:buClrTx/>
              <a:buSzTx/>
            </a:pPr>
            <a:r>
              <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                    </a:t>
            </a:r>
            <a:r>
              <a:rPr kumimoji="0" lang="en-US" alt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a:t>
            </a:r>
            <a:r>
              <a:rPr kumimoji="0" lang="zh-CN" altLang="en-US"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会理</a:t>
            </a:r>
            <a:endParaRPr kumimoji="0" lang="zh-CN" altLang="en-US"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endParaRPr>
          </a:p>
        </p:txBody>
      </p:sp>
      <p:sp>
        <p:nvSpPr>
          <p:cNvPr id="4" name="文本框 3"/>
          <p:cNvSpPr txBox="1"/>
          <p:nvPr/>
        </p:nvSpPr>
        <p:spPr>
          <a:xfrm>
            <a:off x="3289300" y="5559425"/>
            <a:ext cx="2717800" cy="587375"/>
          </a:xfrm>
          <a:prstGeom prst="rect">
            <a:avLst/>
          </a:prstGeom>
          <a:noFill/>
          <a:ln w="9525">
            <a:noFill/>
          </a:ln>
        </p:spPr>
        <p:txBody>
          <a:bodyPr wrap="square">
            <a:spAutoFit/>
          </a:bodyPr>
          <a:p>
            <a:pPr marR="0" defTabSz="914400" eaLnBrk="0" hangingPunct="0">
              <a:buClrTx/>
              <a:buSzTx/>
            </a:pPr>
            <a:r>
              <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青山绿水，美丽小镇</a:t>
            </a:r>
            <a:endPar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endParaRPr>
          </a:p>
          <a:p>
            <a:pPr marR="0" defTabSz="914400" eaLnBrk="0" hangingPunct="0">
              <a:buClrTx/>
              <a:buSzTx/>
            </a:pPr>
            <a:r>
              <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                       </a:t>
            </a:r>
            <a:r>
              <a:rPr kumimoji="0" lang="en-US" alt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a:t>
            </a:r>
            <a:r>
              <a:rPr kumimoji="0" lang="zh-CN" altLang="en-US"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礼州</a:t>
            </a:r>
            <a:endParaRPr kumimoji="0" lang="zh-CN" altLang="en-US"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endParaRPr>
          </a:p>
        </p:txBody>
      </p:sp>
      <p:sp>
        <p:nvSpPr>
          <p:cNvPr id="5" name="文本框 4"/>
          <p:cNvSpPr txBox="1"/>
          <p:nvPr/>
        </p:nvSpPr>
        <p:spPr>
          <a:xfrm>
            <a:off x="6211888" y="5559425"/>
            <a:ext cx="2914650" cy="587375"/>
          </a:xfrm>
          <a:prstGeom prst="rect">
            <a:avLst/>
          </a:prstGeom>
          <a:noFill/>
          <a:ln w="9525">
            <a:noFill/>
          </a:ln>
        </p:spPr>
        <p:txBody>
          <a:bodyPr wrap="square">
            <a:spAutoFit/>
          </a:bodyPr>
          <a:p>
            <a:pPr marR="0" defTabSz="914400" eaLnBrk="0" hangingPunct="0">
              <a:buClrTx/>
              <a:buSzTx/>
            </a:pPr>
            <a:r>
              <a:rPr kumimoji="0" lang="en-US" alt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 </a:t>
            </a:r>
            <a:r>
              <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国家国防教育示范基地</a:t>
            </a:r>
            <a:endPar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endParaRPr>
          </a:p>
          <a:p>
            <a:pPr marR="0" defTabSz="914400" eaLnBrk="0" hangingPunct="0">
              <a:buClrTx/>
              <a:buSzTx/>
            </a:pPr>
            <a:r>
              <a:rPr kumimoji="0" 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                            </a:t>
            </a:r>
            <a:r>
              <a:rPr kumimoji="0" lang="en-US" altLang="zh-CN"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a:t>
            </a:r>
            <a:r>
              <a:rPr kumimoji="0" lang="zh-CN" altLang="en-US"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冕宁</a:t>
            </a:r>
            <a:endParaRPr kumimoji="0" lang="zh-CN" altLang="en-US" sz="1800" b="1" kern="1200" cap="none" spc="0" normalizeH="0" baseline="0"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endParaRPr>
          </a:p>
        </p:txBody>
      </p:sp>
    </p:spTree>
    <p:custDataLst>
      <p:tags r:id="rId4"/>
    </p:custData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895475" y="497840"/>
            <a:ext cx="6178550" cy="1198880"/>
          </a:xfrm>
          <a:prstGeom prst="rect">
            <a:avLst/>
          </a:prstGeom>
          <a:noFill/>
          <a:ln w="9525">
            <a:noFill/>
          </a:ln>
        </p:spPr>
        <p:txBody>
          <a:bodyPr wrap="square">
            <a:spAutoFit/>
          </a:bodyPr>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凉山脱贫攻坚战场</a:t>
            </a:r>
            <a:endPar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                 </a:t>
            </a:r>
            <a:r>
              <a:rPr kumimoji="0" lang="en-US"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a:t>
            </a: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英雄涌现</a:t>
            </a:r>
            <a:endParaRPr kumimoji="0" lang="zh-CN" altLang="en-US"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pic>
        <p:nvPicPr>
          <p:cNvPr id="154626" name="Picture 2" descr="http://p1.ifengimg.com/cmpp/2016/09/08/11/c3ba9611-0b2b-4166-8523-06e39dc2ddd9_size92_w539_h747.jpg"/>
          <p:cNvPicPr>
            <a:picLocks noChangeAspect="1"/>
          </p:cNvPicPr>
          <p:nvPr/>
        </p:nvPicPr>
        <p:blipFill>
          <a:blip r:embed="rId1"/>
          <a:stretch>
            <a:fillRect/>
          </a:stretch>
        </p:blipFill>
        <p:spPr>
          <a:xfrm>
            <a:off x="230188" y="1979613"/>
            <a:ext cx="1841500" cy="1985962"/>
          </a:xfrm>
          <a:prstGeom prst="rect">
            <a:avLst/>
          </a:prstGeom>
          <a:noFill/>
          <a:ln w="9525">
            <a:noFill/>
          </a:ln>
        </p:spPr>
      </p:pic>
      <p:pic>
        <p:nvPicPr>
          <p:cNvPr id="154627" name="Picture 4" descr="https://timgsa.baidu.com/timg?image&amp;quality=80&amp;size=b9999_10000&amp;sec=1534145655305&amp;di=e3ce92d2285c3076cccd50d119e03f73&amp;imgtype=0&amp;src=http%3A%2F%2Fimg.mp.itc.cn%2Fupload%2F20170405%2Fc97c7ad8bb2649a8b900b7ab29021e60_th.jpeg"/>
          <p:cNvPicPr>
            <a:picLocks noChangeAspect="1"/>
          </p:cNvPicPr>
          <p:nvPr/>
        </p:nvPicPr>
        <p:blipFill>
          <a:blip r:embed="rId2"/>
          <a:srcRect l="17628" r="22620" b="33600"/>
          <a:stretch>
            <a:fillRect/>
          </a:stretch>
        </p:blipFill>
        <p:spPr>
          <a:xfrm>
            <a:off x="2071688" y="4017963"/>
            <a:ext cx="1784350" cy="2060575"/>
          </a:xfrm>
          <a:prstGeom prst="rect">
            <a:avLst/>
          </a:prstGeom>
          <a:noFill/>
          <a:ln w="9525">
            <a:noFill/>
          </a:ln>
        </p:spPr>
      </p:pic>
      <p:sp>
        <p:nvSpPr>
          <p:cNvPr id="4" name="文本框 3"/>
          <p:cNvSpPr txBox="1"/>
          <p:nvPr/>
        </p:nvSpPr>
        <p:spPr>
          <a:xfrm>
            <a:off x="3987800" y="1922463"/>
            <a:ext cx="5002213" cy="4024313"/>
          </a:xfrm>
          <a:prstGeom prst="rect">
            <a:avLst/>
          </a:prstGeom>
          <a:noFill/>
          <a:ln>
            <a:solidFill>
              <a:schemeClr val="bg1"/>
            </a:solidFill>
          </a:ln>
        </p:spPr>
        <p:txBody>
          <a:bodyPr wrap="square" rtlCol="0">
            <a:spAutoFit/>
          </a:bodyPr>
          <a:p>
            <a:pPr marR="0" algn="just" defTabSz="914400" eaLnBrk="0" hangingPunct="0">
              <a:lnSpc>
                <a:spcPct val="150000"/>
              </a:lnSpc>
              <a:buClrTx/>
              <a:buSzTx/>
              <a:buFontTx/>
              <a:defRPr/>
            </a:pPr>
            <a:r>
              <a:rPr kumimoji="0" lang="zh-CN" altLang="en-US" kern="1200" cap="none" spc="0" normalizeH="0" baseline="0" noProof="1" smtClean="0">
                <a:solidFill>
                  <a:schemeClr val="dk1"/>
                </a:solidFill>
                <a:latin typeface="微软雅黑" panose="020B0503020204020204" pitchFamily="34" charset="-122"/>
                <a:ea typeface="微软雅黑" panose="020B0503020204020204" pitchFamily="34" charset="-122"/>
                <a:cs typeface="+mn-cs"/>
                <a:sym typeface="+mn-ea"/>
              </a:rPr>
              <a:t>     </a:t>
            </a:r>
            <a:r>
              <a:rPr kumimoji="0" lang="zh-CN" altLang="en-US" sz="1800" kern="1200" cap="none" spc="0" normalizeH="0" baseline="0" noProof="1" smtClean="0">
                <a:solidFill>
                  <a:schemeClr val="dk1"/>
                </a:solidFill>
                <a:latin typeface="华文中宋" panose="02010600040101010101" charset="-122"/>
                <a:ea typeface="华文中宋" panose="02010600040101010101" charset="-122"/>
                <a:cs typeface="华文中宋" panose="02010600040101010101" charset="-122"/>
                <a:sym typeface="+mn-ea"/>
              </a:rPr>
              <a:t>聂帅、梁恩宇，大学都学建筑工程管理，雷波县城乡规划建设和住房保障局技术指导员。</a:t>
            </a:r>
            <a:r>
              <a:rPr kumimoji="0" lang="en-US" altLang="zh-CN" sz="1800" kern="1200" cap="none" spc="0" normalizeH="0" baseline="0" noProof="1" smtClean="0">
                <a:solidFill>
                  <a:schemeClr val="dk1"/>
                </a:solidFill>
                <a:latin typeface="华文中宋" panose="02010600040101010101" charset="-122"/>
                <a:ea typeface="华文中宋" panose="02010600040101010101" charset="-122"/>
                <a:cs typeface="华文中宋" panose="02010600040101010101" charset="-122"/>
                <a:sym typeface="+mn-ea"/>
              </a:rPr>
              <a:t>2016</a:t>
            </a:r>
            <a:r>
              <a:rPr kumimoji="0" lang="zh-CN" altLang="en-US" sz="1800" kern="1200" cap="none" spc="0" normalizeH="0" baseline="0" noProof="1" smtClean="0">
                <a:solidFill>
                  <a:schemeClr val="dk1"/>
                </a:solidFill>
                <a:latin typeface="华文中宋" panose="02010600040101010101" charset="-122"/>
                <a:ea typeface="华文中宋" panose="02010600040101010101" charset="-122"/>
                <a:cs typeface="华文中宋" panose="02010600040101010101" charset="-122"/>
                <a:sym typeface="+mn-ea"/>
              </a:rPr>
              <a:t>年９月６日，两人驱车前往边远乡村指导贫困户异地搬迁安全住房建设，同遭交通意外……是扶贫攻坚殉职者中最年轻的两位，共青团员，２２岁。从入阵脱贫攻坚一线到牺牲，只有２０天。</a:t>
            </a:r>
            <a:endParaRPr kumimoji="0" lang="en-US" altLang="zh-CN" sz="1800" kern="1200" cap="none" spc="0" normalizeH="0" baseline="0" noProof="1" smtClean="0">
              <a:solidFill>
                <a:schemeClr val="dk1"/>
              </a:solidFill>
              <a:latin typeface="华文中宋" panose="02010600040101010101" charset="-122"/>
              <a:ea typeface="华文中宋" panose="02010600040101010101" charset="-122"/>
              <a:cs typeface="华文中宋" panose="02010600040101010101" charset="-122"/>
            </a:endParaRPr>
          </a:p>
          <a:p>
            <a:pPr marR="0" algn="just" defTabSz="914400" eaLnBrk="0" hangingPunct="0">
              <a:lnSpc>
                <a:spcPct val="150000"/>
              </a:lnSpc>
              <a:buClrTx/>
              <a:buSzTx/>
              <a:defRPr/>
            </a:pPr>
            <a:r>
              <a:rPr kumimoji="0" lang="en-US" altLang="zh-CN" sz="1800" kern="1200" cap="none" spc="0" normalizeH="0" baseline="0" noProof="1" smtClean="0">
                <a:solidFill>
                  <a:schemeClr val="dk1"/>
                </a:solidFill>
                <a:latin typeface="华文中宋" panose="02010600040101010101" charset="-122"/>
                <a:ea typeface="华文中宋" panose="02010600040101010101" charset="-122"/>
                <a:cs typeface="华文中宋" panose="02010600040101010101" charset="-122"/>
                <a:sym typeface="+mn-ea"/>
              </a:rPr>
              <a:t>       ——</a:t>
            </a:r>
            <a:r>
              <a:rPr kumimoji="0" lang="zh-CN" altLang="en-US"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摘自新华网</a:t>
            </a:r>
            <a:r>
              <a:rPr kumimoji="0" lang="en-US" altLang="zh-CN"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2017</a:t>
            </a:r>
            <a:r>
              <a:rPr kumimoji="0" lang="zh-CN" altLang="en-US"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年</a:t>
            </a:r>
            <a:r>
              <a:rPr kumimoji="0" lang="en-US" altLang="zh-CN"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4</a:t>
            </a:r>
            <a:r>
              <a:rPr kumimoji="0" lang="zh-CN" altLang="en-US"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月</a:t>
            </a:r>
            <a:r>
              <a:rPr kumimoji="0" lang="en-US" altLang="zh-CN"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2</a:t>
            </a:r>
            <a:r>
              <a:rPr kumimoji="0" lang="zh-CN" altLang="en-US"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日</a:t>
            </a:r>
            <a:r>
              <a:rPr kumimoji="0" lang="en-US" altLang="zh-CN"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a:t>
            </a:r>
            <a:r>
              <a:rPr kumimoji="0" lang="zh-CN" altLang="en-US"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祭奠脱贫攻坚英雄</a:t>
            </a:r>
            <a:r>
              <a:rPr kumimoji="0" lang="en-US" altLang="zh-CN" sz="1800" kern="1200" cap="none" spc="0" normalizeH="0" baseline="0" noProof="1">
                <a:solidFill>
                  <a:schemeClr val="dk1"/>
                </a:solidFill>
                <a:latin typeface="华文中宋" panose="02010600040101010101" charset="-122"/>
                <a:ea typeface="华文中宋" panose="02010600040101010101" charset="-122"/>
                <a:cs typeface="华文中宋" panose="02010600040101010101" charset="-122"/>
                <a:sym typeface="+mn-ea"/>
              </a:rPr>
              <a:t>”</a:t>
            </a:r>
            <a:endParaRPr kumimoji="0" lang="zh-CN" altLang="en-US" sz="1800" kern="1200" cap="none" spc="0" normalizeH="0" baseline="0" noProof="1">
              <a:latin typeface="华文中宋" panose="02010600040101010101" charset="-122"/>
              <a:ea typeface="华文中宋" panose="02010600040101010101" charset="-122"/>
              <a:cs typeface="华文中宋" panose="02010600040101010101" charset="-122"/>
            </a:endParaRPr>
          </a:p>
        </p:txBody>
      </p:sp>
      <p:pic>
        <p:nvPicPr>
          <p:cNvPr id="6" name="图片 5" descr="_]YD5L330VTFYG}PTK34{I8"/>
          <p:cNvPicPr>
            <a:picLocks noChangeAspect="1"/>
          </p:cNvPicPr>
          <p:nvPr/>
        </p:nvPicPr>
        <p:blipFill>
          <a:blip r:embed="rId3"/>
          <a:stretch>
            <a:fillRect/>
          </a:stretch>
        </p:blipFill>
        <p:spPr>
          <a:xfrm>
            <a:off x="7968615" y="973455"/>
            <a:ext cx="1021715" cy="881380"/>
          </a:xfrm>
          <a:prstGeom prst="heart">
            <a:avLst/>
          </a:prstGeom>
        </p:spPr>
      </p:pic>
    </p:spTree>
    <p:custDataLst>
      <p:tags r:id="rId4"/>
    </p:custData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895475" y="497840"/>
            <a:ext cx="6178550" cy="1198880"/>
          </a:xfrm>
          <a:prstGeom prst="rect">
            <a:avLst/>
          </a:prstGeom>
          <a:noFill/>
          <a:ln w="9525">
            <a:noFill/>
          </a:ln>
        </p:spPr>
        <p:txBody>
          <a:bodyPr wrap="square">
            <a:spAutoFit/>
          </a:bodyPr>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凉山脱贫攻坚战场</a:t>
            </a:r>
            <a:endPar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                 </a:t>
            </a:r>
            <a:r>
              <a:rPr kumimoji="0" lang="en-US"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a:t>
            </a: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英雄涌现</a:t>
            </a:r>
            <a:endParaRPr kumimoji="0" lang="zh-CN" altLang="en-US"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pic>
        <p:nvPicPr>
          <p:cNvPr id="2" name="图片 1" descr="_]YD5L330VTFYG}PTK34{I8"/>
          <p:cNvPicPr>
            <a:picLocks noChangeAspect="1"/>
          </p:cNvPicPr>
          <p:nvPr/>
        </p:nvPicPr>
        <p:blipFill>
          <a:blip r:embed="rId1"/>
          <a:stretch>
            <a:fillRect/>
          </a:stretch>
        </p:blipFill>
        <p:spPr>
          <a:xfrm>
            <a:off x="7915275" y="939165"/>
            <a:ext cx="1021715" cy="881379"/>
          </a:xfrm>
          <a:prstGeom prst="heart">
            <a:avLst/>
          </a:prstGeom>
        </p:spPr>
      </p:pic>
      <p:pic>
        <p:nvPicPr>
          <p:cNvPr id="155651" name="Picture 6" descr="https://timgsa.baidu.com/timg?image&amp;quality=80&amp;size=b9999_10000&amp;sec=1534145810109&amp;di=4bd35d83c7caa21dd0bb49b550267f21&amp;imgtype=0&amp;src=http%3A%2F%2Falumni.zuel.edu.cn%2F_upload%2Farticle%2Fimages%2F3f%2Fb7%2F68dd155c4e4c9aad5b72cd4b4b4b%2Fb2a1f660-4282-4fdf-a1b9-b1bfa38705f3.jpg"/>
          <p:cNvPicPr>
            <a:picLocks noChangeAspect="1"/>
          </p:cNvPicPr>
          <p:nvPr/>
        </p:nvPicPr>
        <p:blipFill>
          <a:blip r:embed="rId2"/>
          <a:stretch>
            <a:fillRect/>
          </a:stretch>
        </p:blipFill>
        <p:spPr>
          <a:xfrm>
            <a:off x="647700" y="1524000"/>
            <a:ext cx="2533650" cy="2720975"/>
          </a:xfrm>
          <a:prstGeom prst="rect">
            <a:avLst/>
          </a:prstGeom>
          <a:noFill/>
          <a:ln w="9525">
            <a:noFill/>
          </a:ln>
        </p:spPr>
      </p:pic>
      <p:sp>
        <p:nvSpPr>
          <p:cNvPr id="3" name="文本框 2"/>
          <p:cNvSpPr txBox="1"/>
          <p:nvPr/>
        </p:nvSpPr>
        <p:spPr>
          <a:xfrm>
            <a:off x="541655" y="4695825"/>
            <a:ext cx="2994660" cy="262890"/>
          </a:xfrm>
          <a:prstGeom prst="rect">
            <a:avLst/>
          </a:prstGeom>
          <a:noFill/>
          <a:ln w="9525">
            <a:noFill/>
          </a:ln>
        </p:spPr>
        <p:txBody>
          <a:bodyPr wrap="square">
            <a:spAutoFit/>
          </a:bodyPr>
          <a:p>
            <a:pPr marR="0" defTabSz="914400" eaLnBrk="0" hangingPunct="0">
              <a:buClrTx/>
              <a:buSzTx/>
            </a:pPr>
            <a:r>
              <a:rPr kumimoji="0" lang="zh-CN" sz="14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蒋富安因劳累猝死，年仅２６岁</a:t>
            </a:r>
            <a:endParaRPr kumimoji="0" lang="zh-CN" sz="14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pic>
        <p:nvPicPr>
          <p:cNvPr id="155653" name="图片 3"/>
          <p:cNvPicPr>
            <a:picLocks noChangeAspect="1"/>
          </p:cNvPicPr>
          <p:nvPr/>
        </p:nvPicPr>
        <p:blipFill>
          <a:blip r:embed="rId3"/>
          <a:stretch>
            <a:fillRect/>
          </a:stretch>
        </p:blipFill>
        <p:spPr>
          <a:xfrm>
            <a:off x="3617913" y="2274888"/>
            <a:ext cx="2452687" cy="2481262"/>
          </a:xfrm>
          <a:prstGeom prst="rect">
            <a:avLst/>
          </a:prstGeom>
          <a:noFill/>
          <a:ln w="9525">
            <a:noFill/>
          </a:ln>
        </p:spPr>
      </p:pic>
      <p:pic>
        <p:nvPicPr>
          <p:cNvPr id="155654" name="图片 4"/>
          <p:cNvPicPr>
            <a:picLocks noChangeAspect="1"/>
          </p:cNvPicPr>
          <p:nvPr/>
        </p:nvPicPr>
        <p:blipFill>
          <a:blip r:embed="rId4"/>
          <a:stretch>
            <a:fillRect/>
          </a:stretch>
        </p:blipFill>
        <p:spPr>
          <a:xfrm>
            <a:off x="6559550" y="3244850"/>
            <a:ext cx="2292350" cy="2419350"/>
          </a:xfrm>
          <a:prstGeom prst="rect">
            <a:avLst/>
          </a:prstGeom>
          <a:noFill/>
          <a:ln w="9525">
            <a:noFill/>
          </a:ln>
        </p:spPr>
      </p:pic>
      <p:sp>
        <p:nvSpPr>
          <p:cNvPr id="6" name="文本框 5"/>
          <p:cNvSpPr txBox="1"/>
          <p:nvPr/>
        </p:nvSpPr>
        <p:spPr>
          <a:xfrm>
            <a:off x="3618230" y="5138419"/>
            <a:ext cx="2576832" cy="262891"/>
          </a:xfrm>
          <a:prstGeom prst="rect">
            <a:avLst/>
          </a:prstGeom>
          <a:noFill/>
          <a:ln w="9525">
            <a:noFill/>
          </a:ln>
        </p:spPr>
        <p:txBody>
          <a:bodyPr wrap="square">
            <a:spAutoFit/>
          </a:bodyPr>
          <a:p>
            <a:pPr marR="0" defTabSz="914400" eaLnBrk="0" hangingPunct="0">
              <a:buClrTx/>
              <a:buSzTx/>
            </a:pPr>
            <a:r>
              <a:rPr kumimoji="0" lang="zh-CN" sz="14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30名木里森林火灾救火英雄</a:t>
            </a:r>
            <a:endParaRPr kumimoji="0" lang="zh-CN" sz="14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spTree>
    <p:custDataLst>
      <p:tags r:id="rId5"/>
    </p:custData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6673" name="图片 3"/>
          <p:cNvPicPr>
            <a:picLocks noChangeAspect="1"/>
          </p:cNvPicPr>
          <p:nvPr/>
        </p:nvPicPr>
        <p:blipFill>
          <a:blip r:embed="rId1"/>
          <a:stretch>
            <a:fillRect/>
          </a:stretch>
        </p:blipFill>
        <p:spPr>
          <a:xfrm>
            <a:off x="552450" y="2105025"/>
            <a:ext cx="3811588" cy="3541713"/>
          </a:xfrm>
          <a:prstGeom prst="rect">
            <a:avLst/>
          </a:prstGeom>
          <a:noFill/>
          <a:ln w="9525">
            <a:noFill/>
          </a:ln>
        </p:spPr>
      </p:pic>
      <p:sp>
        <p:nvSpPr>
          <p:cNvPr id="100" name="文本框 99"/>
          <p:cNvSpPr txBox="1"/>
          <p:nvPr/>
        </p:nvSpPr>
        <p:spPr>
          <a:xfrm>
            <a:off x="1895475" y="497840"/>
            <a:ext cx="6178550" cy="1322070"/>
          </a:xfrm>
          <a:prstGeom prst="rect">
            <a:avLst/>
          </a:prstGeom>
          <a:noFill/>
          <a:ln w="9525">
            <a:noFill/>
          </a:ln>
        </p:spPr>
        <p:txBody>
          <a:bodyPr wrap="square">
            <a:spAutoFit/>
          </a:bodyPr>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凉山脱贫攻坚战场</a:t>
            </a:r>
            <a:endPar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                 </a:t>
            </a:r>
            <a:r>
              <a:rPr kumimoji="0" lang="en-US"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a:t>
            </a:r>
            <a:r>
              <a:rPr kumimoji="0" lang="zh-CN" altLang="en-US"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率先垂范</a:t>
            </a:r>
            <a:endParaRPr kumimoji="0" lang="zh-CN" altLang="en-US"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pic>
        <p:nvPicPr>
          <p:cNvPr id="156675" name="图片 1"/>
          <p:cNvPicPr>
            <a:picLocks noChangeAspect="1"/>
          </p:cNvPicPr>
          <p:nvPr/>
        </p:nvPicPr>
        <p:blipFill>
          <a:blip r:embed="rId2"/>
          <a:stretch>
            <a:fillRect/>
          </a:stretch>
        </p:blipFill>
        <p:spPr>
          <a:xfrm>
            <a:off x="4557713" y="2105025"/>
            <a:ext cx="3981450" cy="3541713"/>
          </a:xfrm>
          <a:prstGeom prst="rect">
            <a:avLst/>
          </a:prstGeom>
          <a:noFill/>
          <a:ln w="9525">
            <a:noFill/>
          </a:ln>
        </p:spPr>
      </p:pic>
      <p:sp>
        <p:nvSpPr>
          <p:cNvPr id="3" name="文本框 2"/>
          <p:cNvSpPr txBox="1"/>
          <p:nvPr/>
        </p:nvSpPr>
        <p:spPr>
          <a:xfrm>
            <a:off x="3288665" y="5827394"/>
            <a:ext cx="2566670" cy="386080"/>
          </a:xfrm>
          <a:prstGeom prst="rect">
            <a:avLst/>
          </a:prstGeom>
          <a:noFill/>
        </p:spPr>
        <p:txBody>
          <a:bodyPr wrap="square" rtlCol="0">
            <a:spAutoFit/>
          </a:bodyPr>
          <a:p>
            <a:pPr marR="0" defTabSz="914400" eaLnBrk="0" hangingPunct="0">
              <a:buClrTx/>
              <a:buSzTx/>
            </a:pPr>
            <a:r>
              <a:rPr kumimoji="0" lang="zh-CN" altLang="en-US" kern="1200" cap="none" spc="0" normalizeH="0" baseline="0" noProof="1">
                <a:ln w="22225">
                  <a:solidFill>
                    <a:schemeClr val="accent2"/>
                  </a:solidFill>
                  <a:prstDash val="solid"/>
                </a:ln>
                <a:solidFill>
                  <a:schemeClr val="accent2">
                    <a:lumMod val="40000"/>
                    <a:lumOff val="60000"/>
                  </a:schemeClr>
                </a:solidFill>
                <a:latin typeface="华文楷体" panose="02010600040101010101" pitchFamily="2" charset="-122"/>
                <a:ea typeface="华文楷体" panose="02010600040101010101" pitchFamily="2" charset="-122"/>
                <a:cs typeface="+mn-cs"/>
              </a:rPr>
              <a:t>马背上的邮递员</a:t>
            </a:r>
            <a:endParaRPr kumimoji="0" lang="zh-CN" altLang="en-US" kern="1200" cap="none" spc="0" normalizeH="0" baseline="0" noProof="1">
              <a:ln w="22225">
                <a:solidFill>
                  <a:schemeClr val="accent2"/>
                </a:solidFill>
                <a:prstDash val="solid"/>
              </a:ln>
              <a:solidFill>
                <a:schemeClr val="accent2">
                  <a:lumMod val="40000"/>
                  <a:lumOff val="60000"/>
                </a:schemeClr>
              </a:solidFill>
              <a:latin typeface="华文楷体" panose="02010600040101010101" pitchFamily="2" charset="-122"/>
              <a:ea typeface="华文楷体" panose="02010600040101010101" pitchFamily="2" charset="-122"/>
              <a:cs typeface="+mn-cs"/>
            </a:endParaRPr>
          </a:p>
        </p:txBody>
      </p:sp>
    </p:spTree>
    <p:custDataLst>
      <p:tags r:id="rId3"/>
    </p:custData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7697" name="图片 2" descr="72095c7c5c21be260a3273c52806455"/>
          <p:cNvPicPr>
            <a:picLocks noChangeAspect="1"/>
          </p:cNvPicPr>
          <p:nvPr/>
        </p:nvPicPr>
        <p:blipFill>
          <a:blip r:embed="rId1"/>
          <a:stretch>
            <a:fillRect/>
          </a:stretch>
        </p:blipFill>
        <p:spPr>
          <a:xfrm>
            <a:off x="228600" y="2066925"/>
            <a:ext cx="4017963" cy="3019425"/>
          </a:xfrm>
          <a:prstGeom prst="rect">
            <a:avLst/>
          </a:prstGeom>
          <a:noFill/>
          <a:ln w="9525">
            <a:noFill/>
          </a:ln>
        </p:spPr>
      </p:pic>
      <p:sp>
        <p:nvSpPr>
          <p:cNvPr id="100" name="文本框 99"/>
          <p:cNvSpPr txBox="1"/>
          <p:nvPr/>
        </p:nvSpPr>
        <p:spPr>
          <a:xfrm>
            <a:off x="1895475" y="497840"/>
            <a:ext cx="6178550" cy="1322070"/>
          </a:xfrm>
          <a:prstGeom prst="rect">
            <a:avLst/>
          </a:prstGeom>
          <a:noFill/>
          <a:ln w="9525">
            <a:noFill/>
          </a:ln>
        </p:spPr>
        <p:txBody>
          <a:bodyPr wrap="square">
            <a:spAutoFit/>
          </a:bodyPr>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凉山脱贫攻坚战场</a:t>
            </a:r>
            <a:endPar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                 </a:t>
            </a:r>
            <a:r>
              <a:rPr kumimoji="0" lang="en-US"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a:t>
            </a:r>
            <a:r>
              <a:rPr kumimoji="0" lang="zh-CN" altLang="en-US"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率先垂范</a:t>
            </a:r>
            <a:endParaRPr kumimoji="0" lang="zh-CN" altLang="en-US"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pic>
        <p:nvPicPr>
          <p:cNvPr id="157699" name="图片 2" descr="QQ图片20191010011516"/>
          <p:cNvPicPr>
            <a:picLocks noChangeAspect="1"/>
          </p:cNvPicPr>
          <p:nvPr/>
        </p:nvPicPr>
        <p:blipFill>
          <a:blip r:embed="rId2"/>
          <a:stretch>
            <a:fillRect/>
          </a:stretch>
        </p:blipFill>
        <p:spPr>
          <a:xfrm>
            <a:off x="4464050" y="2066925"/>
            <a:ext cx="4029075" cy="3022600"/>
          </a:xfrm>
          <a:prstGeom prst="rect">
            <a:avLst/>
          </a:prstGeom>
          <a:noFill/>
          <a:ln w="9525">
            <a:noFill/>
          </a:ln>
        </p:spPr>
      </p:pic>
      <p:sp>
        <p:nvSpPr>
          <p:cNvPr id="4" name="文本框 3"/>
          <p:cNvSpPr txBox="1"/>
          <p:nvPr/>
        </p:nvSpPr>
        <p:spPr>
          <a:xfrm>
            <a:off x="2710180" y="5243194"/>
            <a:ext cx="4589145" cy="755015"/>
          </a:xfrm>
          <a:prstGeom prst="rect">
            <a:avLst/>
          </a:prstGeom>
          <a:noFill/>
        </p:spPr>
        <p:txBody>
          <a:bodyPr wrap="square" rtlCol="0">
            <a:spAutoFit/>
          </a:bodyPr>
          <a:p>
            <a:pPr marR="0" defTabSz="914400" eaLnBrk="0" hangingPunct="0">
              <a:buClrTx/>
              <a:buSzTx/>
            </a:pPr>
            <a:r>
              <a:rPr kumimoji="0" lang="en-US" altLang="zh-CN" kern="1200" cap="none" spc="0" normalizeH="0" baseline="0" noProof="1">
                <a:solidFill>
                  <a:schemeClr val="accent4"/>
                </a:solidFill>
                <a:latin typeface="华文楷体" panose="02010600040101010101" pitchFamily="2" charset="-122"/>
                <a:ea typeface="华文楷体" panose="02010600040101010101" pitchFamily="2" charset="-122"/>
                <a:cs typeface="+mn-cs"/>
                <a:sym typeface="+mn-ea"/>
              </a:rPr>
              <a:t>     </a:t>
            </a:r>
            <a:r>
              <a:rPr kumimoji="0" lang="zh-CN" altLang="en-US" b="1" kern="1200" cap="none" spc="0" normalizeH="0" baseline="0" noProof="1">
                <a:solidFill>
                  <a:schemeClr val="accent1"/>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mn-cs"/>
                <a:sym typeface="+mn-ea"/>
              </a:rPr>
              <a:t>贺盛瑜   全国政协委员  </a:t>
            </a:r>
            <a:endParaRPr kumimoji="0" lang="zh-CN" altLang="en-US" kern="1200" cap="none" spc="0" normalizeH="0" baseline="0" noProof="1">
              <a:solidFill>
                <a:schemeClr val="accent1"/>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mn-cs"/>
              <a:sym typeface="+mn-ea"/>
            </a:endParaRPr>
          </a:p>
          <a:p>
            <a:pPr marR="0" defTabSz="914400" eaLnBrk="0" hangingPunct="0">
              <a:buClrTx/>
              <a:buSzTx/>
            </a:pPr>
            <a:r>
              <a:rPr kumimoji="0" lang="zh-CN" altLang="en-US" kern="1200" cap="none" spc="0" normalizeH="0" baseline="0" noProof="1">
                <a:solidFill>
                  <a:schemeClr val="accent4"/>
                </a:solidFill>
                <a:latin typeface="华文楷体" panose="02010600040101010101" pitchFamily="2" charset="-122"/>
                <a:ea typeface="华文楷体" panose="02010600040101010101" pitchFamily="2" charset="-122"/>
                <a:cs typeface="+mn-cs"/>
                <a:sym typeface="+mn-ea"/>
              </a:rPr>
              <a:t>                </a:t>
            </a:r>
            <a:endParaRPr kumimoji="0" lang="zh-CN" altLang="en-US" kern="1200" cap="none" spc="0" normalizeH="0" baseline="0" noProof="1">
              <a:solidFill>
                <a:schemeClr val="accent4"/>
              </a:solidFill>
              <a:latin typeface="华文楷体" panose="02010600040101010101" pitchFamily="2" charset="-122"/>
              <a:ea typeface="华文楷体" panose="02010600040101010101" pitchFamily="2" charset="-122"/>
              <a:cs typeface="+mn-cs"/>
              <a:sym typeface="+mn-ea"/>
            </a:endParaRPr>
          </a:p>
        </p:txBody>
      </p:sp>
      <p:sp>
        <p:nvSpPr>
          <p:cNvPr id="5" name="文本框 4"/>
          <p:cNvSpPr txBox="1"/>
          <p:nvPr/>
        </p:nvSpPr>
        <p:spPr>
          <a:xfrm>
            <a:off x="-254635" y="5767705"/>
            <a:ext cx="9240520" cy="460375"/>
          </a:xfrm>
          <a:prstGeom prst="rect">
            <a:avLst/>
          </a:prstGeom>
          <a:noFill/>
        </p:spPr>
        <p:txBody>
          <a:bodyPr wrap="square" rtlCol="0" anchor="t">
            <a:spAutoFit/>
          </a:bodyPr>
          <a:p>
            <a:pPr marR="0" defTabSz="914400" eaLnBrk="0" hangingPunct="0">
              <a:buClrTx/>
              <a:buSzTx/>
            </a:pPr>
            <a:r>
              <a:rPr kumimoji="0" lang="en-US" altLang="zh-CN" kern="1200" cap="none" spc="0" normalizeH="0" baseline="0" noProof="1">
                <a:solidFill>
                  <a:schemeClr val="accent4"/>
                </a:solidFill>
                <a:latin typeface="华文楷体" panose="02010600040101010101" pitchFamily="2" charset="-122"/>
                <a:ea typeface="华文楷体" panose="02010600040101010101" pitchFamily="2" charset="-122"/>
                <a:cs typeface="+mn-cs"/>
                <a:sym typeface="+mn-ea"/>
              </a:rPr>
              <a:t>        </a:t>
            </a:r>
            <a:r>
              <a:rPr kumimoji="0" lang="zh-CN" altLang="en-US" sz="2000" b="1" kern="1200" cap="none" spc="0" normalizeH="0" baseline="0" noProof="1">
                <a:solidFill>
                  <a:schemeClr val="accent1"/>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mn-cs"/>
                <a:sym typeface="+mn-ea"/>
              </a:rPr>
              <a:t>15岁走出大凉山，55再次回到凉山，为发展民族地区教育事业努力奋斗！</a:t>
            </a:r>
            <a:endParaRPr kumimoji="0" lang="zh-CN" altLang="en-US" sz="2000" b="1" kern="1200" cap="none" spc="0" normalizeH="0" baseline="0" noProof="1">
              <a:solidFill>
                <a:schemeClr val="accent1"/>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mn-cs"/>
              <a:sym typeface="+mn-ea"/>
            </a:endParaRPr>
          </a:p>
        </p:txBody>
      </p:sp>
    </p:spTree>
    <p:custDataLst>
      <p:tags r:id="rId3"/>
    </p:custData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8721" name="图片 3"/>
          <p:cNvPicPr>
            <a:picLocks noChangeAspect="1"/>
          </p:cNvPicPr>
          <p:nvPr/>
        </p:nvPicPr>
        <p:blipFill>
          <a:blip r:embed="rId1"/>
          <a:stretch>
            <a:fillRect/>
          </a:stretch>
        </p:blipFill>
        <p:spPr>
          <a:xfrm>
            <a:off x="180975" y="1916113"/>
            <a:ext cx="2578100" cy="2016125"/>
          </a:xfrm>
          <a:prstGeom prst="rect">
            <a:avLst/>
          </a:prstGeom>
          <a:noFill/>
          <a:ln w="9525">
            <a:noFill/>
          </a:ln>
        </p:spPr>
      </p:pic>
      <p:sp>
        <p:nvSpPr>
          <p:cNvPr id="100" name="文本框 99"/>
          <p:cNvSpPr txBox="1"/>
          <p:nvPr/>
        </p:nvSpPr>
        <p:spPr>
          <a:xfrm>
            <a:off x="1895475" y="497840"/>
            <a:ext cx="6178550" cy="1322070"/>
          </a:xfrm>
          <a:prstGeom prst="rect">
            <a:avLst/>
          </a:prstGeom>
          <a:noFill/>
          <a:ln w="9525">
            <a:noFill/>
          </a:ln>
        </p:spPr>
        <p:txBody>
          <a:bodyPr wrap="square">
            <a:spAutoFit/>
          </a:bodyPr>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凉山脱贫攻坚战场</a:t>
            </a:r>
            <a:endPar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a:p>
            <a:pPr marR="0" defTabSz="914400" eaLnBrk="0" hangingPunct="0">
              <a:buClrTx/>
              <a:buSzTx/>
            </a:pPr>
            <a:r>
              <a:rPr kumimoji="0" 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                 </a:t>
            </a:r>
            <a:r>
              <a:rPr kumimoji="0" lang="en-US"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a:t>
            </a:r>
            <a:r>
              <a:rPr kumimoji="0" lang="zh-CN"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rPr>
              <a:t>优秀志愿者</a:t>
            </a:r>
            <a:endParaRPr kumimoji="0" lang="zh-CN" altLang="zh-CN" sz="4000" b="1" kern="1200" cap="none" spc="0" normalizeH="0" baseline="0" noProof="1">
              <a:gradFill>
                <a:gsLst>
                  <a:gs pos="21000">
                    <a:srgbClr val="53575C"/>
                  </a:gs>
                  <a:gs pos="88000">
                    <a:srgbClr val="C5C7CA"/>
                  </a:gs>
                </a:gsLst>
                <a:lin ang="5400000"/>
              </a:gradFill>
              <a:latin typeface="Arial" panose="020B0604020202020204" pitchFamily="34" charset="0"/>
              <a:ea typeface="宋体" panose="02010600030101010101" pitchFamily="2" charset="-122"/>
              <a:cs typeface="+mn-cs"/>
            </a:endParaRPr>
          </a:p>
        </p:txBody>
      </p:sp>
      <p:pic>
        <p:nvPicPr>
          <p:cNvPr id="158723" name="图片 3" descr="2d08d709d9a96ac32eca47ec3c470bc"/>
          <p:cNvPicPr>
            <a:picLocks noChangeAspect="1"/>
          </p:cNvPicPr>
          <p:nvPr/>
        </p:nvPicPr>
        <p:blipFill>
          <a:blip r:embed="rId2"/>
          <a:stretch>
            <a:fillRect/>
          </a:stretch>
        </p:blipFill>
        <p:spPr>
          <a:xfrm>
            <a:off x="180975" y="4081463"/>
            <a:ext cx="2576513" cy="2246312"/>
          </a:xfrm>
          <a:prstGeom prst="rect">
            <a:avLst/>
          </a:prstGeom>
          <a:noFill/>
          <a:ln w="9525">
            <a:noFill/>
          </a:ln>
        </p:spPr>
      </p:pic>
      <p:pic>
        <p:nvPicPr>
          <p:cNvPr id="158724" name="图片 6" descr="9e2f989701e0f60f6eaec580882777c"/>
          <p:cNvPicPr>
            <a:picLocks noChangeAspect="1"/>
          </p:cNvPicPr>
          <p:nvPr/>
        </p:nvPicPr>
        <p:blipFill>
          <a:blip r:embed="rId3"/>
          <a:stretch>
            <a:fillRect/>
          </a:stretch>
        </p:blipFill>
        <p:spPr>
          <a:xfrm>
            <a:off x="2892425" y="1916113"/>
            <a:ext cx="2786063" cy="2014537"/>
          </a:xfrm>
          <a:prstGeom prst="rect">
            <a:avLst/>
          </a:prstGeom>
          <a:noFill/>
          <a:ln w="9525">
            <a:noFill/>
          </a:ln>
        </p:spPr>
      </p:pic>
      <p:pic>
        <p:nvPicPr>
          <p:cNvPr id="158725" name="图片 3"/>
          <p:cNvPicPr>
            <a:picLocks noChangeAspect="1"/>
          </p:cNvPicPr>
          <p:nvPr/>
        </p:nvPicPr>
        <p:blipFill>
          <a:blip r:embed="rId4"/>
          <a:stretch>
            <a:fillRect/>
          </a:stretch>
        </p:blipFill>
        <p:spPr>
          <a:xfrm>
            <a:off x="2892425" y="4081463"/>
            <a:ext cx="2786063" cy="2246312"/>
          </a:xfrm>
          <a:prstGeom prst="rect">
            <a:avLst/>
          </a:prstGeom>
          <a:noFill/>
          <a:ln w="9525">
            <a:noFill/>
          </a:ln>
        </p:spPr>
      </p:pic>
      <p:pic>
        <p:nvPicPr>
          <p:cNvPr id="158726" name="图片 2" descr="QQ图片20191010012343"/>
          <p:cNvPicPr>
            <a:picLocks noChangeAspect="1"/>
          </p:cNvPicPr>
          <p:nvPr/>
        </p:nvPicPr>
        <p:blipFill>
          <a:blip r:embed="rId5"/>
          <a:stretch>
            <a:fillRect/>
          </a:stretch>
        </p:blipFill>
        <p:spPr>
          <a:xfrm>
            <a:off x="5813425" y="4081463"/>
            <a:ext cx="3132138" cy="2246312"/>
          </a:xfrm>
          <a:prstGeom prst="rect">
            <a:avLst/>
          </a:prstGeom>
          <a:noFill/>
          <a:ln w="9525">
            <a:noFill/>
          </a:ln>
        </p:spPr>
      </p:pic>
      <p:pic>
        <p:nvPicPr>
          <p:cNvPr id="158727" name="图片 3" descr="QQ图片20191010012546"/>
          <p:cNvPicPr>
            <a:picLocks noChangeAspect="1"/>
          </p:cNvPicPr>
          <p:nvPr/>
        </p:nvPicPr>
        <p:blipFill>
          <a:blip r:embed="rId6"/>
          <a:stretch>
            <a:fillRect/>
          </a:stretch>
        </p:blipFill>
        <p:spPr>
          <a:xfrm>
            <a:off x="5813425" y="1916113"/>
            <a:ext cx="3132138" cy="2146300"/>
          </a:xfrm>
          <a:prstGeom prst="rect">
            <a:avLst/>
          </a:prstGeom>
          <a:noFill/>
          <a:ln w="9525">
            <a:noFill/>
          </a:ln>
        </p:spPr>
      </p:pic>
    </p:spTree>
    <p:custDataLst>
      <p:tags r:id="rId7"/>
    </p:custData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5" name="标题 1"/>
          <p:cNvSpPr>
            <a:spLocks noGrp="1"/>
          </p:cNvSpPr>
          <p:nvPr>
            <p:ph type="title"/>
          </p:nvPr>
        </p:nvSpPr>
        <p:spPr>
          <a:xfrm>
            <a:off x="612775" y="1155700"/>
            <a:ext cx="8382000" cy="646430"/>
          </a:xfrm>
        </p:spPr>
        <p:txBody>
          <a:bodyPr vert="horz" wrap="square" lIns="101600" tIns="38100" rIns="76200" bIns="38100" anchor="t">
            <a:scene3d>
              <a:camera prst="orthographicFront"/>
              <a:lightRig rig="threePt" dir="t"/>
            </a:scene3d>
          </a:bodyPr>
          <a:p>
            <a:pPr indent="0" algn="ctr" defTabSz="685800" fontAlgn="base"/>
            <a:r>
              <a:rPr lang="zh-CN" sz="4000" kern="1200" spc="200" baseline="0">
                <a:solidFill>
                  <a:schemeClr val="accent1"/>
                </a:solidFill>
                <a:effectLst>
                  <a:outerShdw blurRad="38100" dist="25400" dir="5400000" algn="ctr" rotWithShape="0">
                    <a:srgbClr val="6E747A">
                      <a:alpha val="43000"/>
                    </a:srgbClr>
                  </a:outerShdw>
                </a:effectLst>
                <a:latin typeface="Arial" panose="020B0604020202020204" pitchFamily="34" charset="0"/>
                <a:ea typeface="隶书" panose="02010509060101010101" pitchFamily="49" charset="-122"/>
                <a:cs typeface="+mj-cs"/>
                <a:sym typeface="隶书" panose="02010509060101010101" pitchFamily="49" charset="-122"/>
              </a:rPr>
              <a:t>西昌学院</a:t>
            </a:r>
            <a:r>
              <a:rPr lang="en-US" altLang="zh-CN" sz="4000" kern="1200" spc="200" baseline="0">
                <a:solidFill>
                  <a:schemeClr val="accent1"/>
                </a:solidFill>
                <a:effectLst>
                  <a:outerShdw blurRad="38100" dist="25400" dir="5400000" algn="ctr" rotWithShape="0">
                    <a:srgbClr val="6E747A">
                      <a:alpha val="43000"/>
                    </a:srgbClr>
                  </a:outerShdw>
                </a:effectLst>
                <a:latin typeface="Arial" panose="020B0604020202020204" pitchFamily="34" charset="0"/>
                <a:ea typeface="隶书" panose="02010509060101010101" pitchFamily="49" charset="-122"/>
                <a:cs typeface="+mj-cs"/>
                <a:sym typeface="隶书" panose="02010509060101010101" pitchFamily="49" charset="-122"/>
              </a:rPr>
              <a:t>“</a:t>
            </a:r>
            <a:r>
              <a:rPr lang="zh-CN" sz="4000" kern="1200" spc="200" baseline="0">
                <a:solidFill>
                  <a:schemeClr val="accent1"/>
                </a:solidFill>
                <a:effectLst>
                  <a:outerShdw blurRad="38100" dist="25400" dir="5400000" algn="ctr" rotWithShape="0">
                    <a:srgbClr val="6E747A">
                      <a:alpha val="43000"/>
                    </a:srgbClr>
                  </a:outerShdw>
                </a:effectLst>
                <a:latin typeface="Arial" panose="020B0604020202020204" pitchFamily="34" charset="0"/>
                <a:ea typeface="隶书" panose="02010509060101010101" pitchFamily="49" charset="-122"/>
                <a:cs typeface="+mj-cs"/>
                <a:sym typeface="隶书" panose="02010509060101010101" pitchFamily="49" charset="-122"/>
              </a:rPr>
              <a:t>青春红丝带志愿团</a:t>
            </a:r>
            <a:r>
              <a:rPr lang="en-US" altLang="zh-CN" sz="4000" kern="1200" spc="200" baseline="0">
                <a:solidFill>
                  <a:schemeClr val="accent1"/>
                </a:solidFill>
                <a:effectLst>
                  <a:outerShdw blurRad="38100" dist="25400" dir="5400000" algn="ctr" rotWithShape="0">
                    <a:srgbClr val="6E747A">
                      <a:alpha val="43000"/>
                    </a:srgbClr>
                  </a:outerShdw>
                </a:effectLst>
                <a:latin typeface="Arial" panose="020B0604020202020204" pitchFamily="34" charset="0"/>
                <a:ea typeface="隶书" panose="02010509060101010101" pitchFamily="49" charset="-122"/>
                <a:cs typeface="+mj-cs"/>
                <a:sym typeface="隶书" panose="02010509060101010101" pitchFamily="49" charset="-122"/>
              </a:rPr>
              <a:t>”</a:t>
            </a:r>
            <a:r>
              <a:rPr lang="zh-CN" sz="4000" kern="1200" spc="200" baseline="0">
                <a:solidFill>
                  <a:schemeClr val="accent1"/>
                </a:solidFill>
                <a:effectLst>
                  <a:outerShdw blurRad="38100" dist="25400" dir="5400000" algn="ctr" rotWithShape="0">
                    <a:srgbClr val="6E747A">
                      <a:alpha val="43000"/>
                    </a:srgbClr>
                  </a:outerShdw>
                </a:effectLst>
                <a:latin typeface="Arial" panose="020B0604020202020204" pitchFamily="34" charset="0"/>
                <a:ea typeface="隶书" panose="02010509060101010101" pitchFamily="49" charset="-122"/>
                <a:cs typeface="+mj-cs"/>
                <a:sym typeface="隶书" panose="02010509060101010101" pitchFamily="49" charset="-122"/>
              </a:rPr>
              <a:t>成立</a:t>
            </a:r>
            <a:endParaRPr lang="zh-CN" sz="4000" kern="1200" spc="200" baseline="0">
              <a:solidFill>
                <a:schemeClr val="accent1"/>
              </a:solidFill>
              <a:effectLst>
                <a:outerShdw blurRad="38100" dist="25400" dir="5400000" algn="ctr" rotWithShape="0">
                  <a:srgbClr val="6E747A">
                    <a:alpha val="43000"/>
                  </a:srgbClr>
                </a:outerShdw>
              </a:effectLst>
              <a:latin typeface="Arial" panose="020B0604020202020204" pitchFamily="34" charset="0"/>
              <a:ea typeface="隶书" panose="02010509060101010101" pitchFamily="49" charset="-122"/>
              <a:cs typeface="+mj-cs"/>
              <a:sym typeface="隶书" panose="02010509060101010101" pitchFamily="49" charset="-122"/>
            </a:endParaRPr>
          </a:p>
        </p:txBody>
      </p:sp>
      <p:pic>
        <p:nvPicPr>
          <p:cNvPr id="159746" name="内容占位符 3"/>
          <p:cNvPicPr>
            <a:picLocks noGrp="1" noChangeAspect="1"/>
          </p:cNvPicPr>
          <p:nvPr>
            <p:ph idx="1"/>
          </p:nvPr>
        </p:nvPicPr>
        <p:blipFill>
          <a:blip r:embed="rId1"/>
          <a:stretch>
            <a:fillRect/>
          </a:stretch>
        </p:blipFill>
        <p:spPr>
          <a:xfrm>
            <a:off x="6018530" y="2565400"/>
            <a:ext cx="2976245" cy="2880360"/>
          </a:xfrm>
        </p:spPr>
      </p:pic>
      <p:pic>
        <p:nvPicPr>
          <p:cNvPr id="159747" name="图片 4"/>
          <p:cNvPicPr>
            <a:picLocks noChangeAspect="1"/>
          </p:cNvPicPr>
          <p:nvPr/>
        </p:nvPicPr>
        <p:blipFill>
          <a:blip r:embed="rId2"/>
          <a:stretch>
            <a:fillRect/>
          </a:stretch>
        </p:blipFill>
        <p:spPr>
          <a:xfrm>
            <a:off x="81280" y="2564765"/>
            <a:ext cx="2976245" cy="3006090"/>
          </a:xfrm>
          <a:prstGeom prst="rect">
            <a:avLst/>
          </a:prstGeom>
          <a:noFill/>
          <a:ln w="9525">
            <a:noFill/>
          </a:ln>
        </p:spPr>
      </p:pic>
      <p:pic>
        <p:nvPicPr>
          <p:cNvPr id="159748" name="图片 12"/>
          <p:cNvPicPr>
            <a:picLocks noChangeAspect="1"/>
          </p:cNvPicPr>
          <p:nvPr/>
        </p:nvPicPr>
        <p:blipFill>
          <a:blip r:embed="rId3"/>
          <a:stretch>
            <a:fillRect/>
          </a:stretch>
        </p:blipFill>
        <p:spPr>
          <a:xfrm>
            <a:off x="3057525" y="2564130"/>
            <a:ext cx="2959100" cy="2881630"/>
          </a:xfrm>
          <a:prstGeom prst="rect">
            <a:avLst/>
          </a:prstGeom>
          <a:noFill/>
          <a:ln w="9525">
            <a:noFill/>
          </a:ln>
        </p:spPr>
      </p:pic>
    </p:spTree>
    <p:custDataLst>
      <p:tags r:id="rId4"/>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0769" name="图片 4"/>
          <p:cNvPicPr>
            <a:picLocks noChangeAspect="1"/>
          </p:cNvPicPr>
          <p:nvPr/>
        </p:nvPicPr>
        <p:blipFill>
          <a:blip r:embed="rId1"/>
          <a:stretch>
            <a:fillRect/>
          </a:stretch>
        </p:blipFill>
        <p:spPr>
          <a:xfrm>
            <a:off x="762000" y="919163"/>
            <a:ext cx="7739063" cy="4246562"/>
          </a:xfrm>
          <a:prstGeom prst="rect">
            <a:avLst/>
          </a:prstGeom>
          <a:noFill/>
          <a:ln w="9525">
            <a:noFill/>
          </a:ln>
        </p:spPr>
      </p:pic>
      <p:sp>
        <p:nvSpPr>
          <p:cNvPr id="7" name="文本框 6"/>
          <p:cNvSpPr txBox="1"/>
          <p:nvPr/>
        </p:nvSpPr>
        <p:spPr>
          <a:xfrm>
            <a:off x="762000" y="5333365"/>
            <a:ext cx="7738110" cy="1198880"/>
          </a:xfrm>
          <a:prstGeom prst="rect">
            <a:avLst/>
          </a:prstGeom>
          <a:noFill/>
          <a:ln w="9525">
            <a:solidFill>
              <a:srgbClr val="FF0000"/>
            </a:solidFill>
          </a:ln>
        </p:spPr>
        <p:txBody>
          <a:bodyPr wrap="square">
            <a:spAutoFit/>
          </a:bodyPr>
          <a:p>
            <a:pPr marR="0" algn="just" defTabSz="914400" eaLnBrk="0" hangingPunct="0">
              <a:buClrTx/>
              <a:buSzTx/>
            </a:pPr>
            <a:r>
              <a:rPr kumimoji="0" lang="en-US" altLang="zh-CN" b="1" kern="1200" cap="none" spc="0" normalizeH="0" baseline="0" noProof="1">
                <a:gradFill>
                  <a:gsLst>
                    <a:gs pos="0">
                      <a:srgbClr val="012D86"/>
                    </a:gs>
                    <a:gs pos="100000">
                      <a:srgbClr val="0E2557"/>
                    </a:gs>
                  </a:gsLst>
                  <a:lin scaled="0"/>
                </a:gradFill>
                <a:latin typeface="+mn-ea"/>
                <a:ea typeface="+mn-ea"/>
                <a:cs typeface="+mn-ea"/>
              </a:rPr>
              <a:t>    2018年6月22日</a:t>
            </a:r>
            <a:r>
              <a:rPr kumimoji="0" lang="zh-CN" altLang="en-US" b="1" kern="1200" cap="none" spc="0" normalizeH="0" baseline="0" noProof="1">
                <a:gradFill>
                  <a:gsLst>
                    <a:gs pos="0">
                      <a:srgbClr val="012D86"/>
                    </a:gs>
                    <a:gs pos="100000">
                      <a:srgbClr val="0E2557"/>
                    </a:gs>
                  </a:gsLst>
                  <a:lin scaled="0"/>
                </a:gradFill>
                <a:latin typeface="+mn-ea"/>
                <a:ea typeface="+mn-ea"/>
                <a:cs typeface="+mn-ea"/>
              </a:rPr>
              <a:t>，</a:t>
            </a:r>
            <a:r>
              <a:rPr kumimoji="0" lang="zh-CN" b="1" kern="1200" cap="none" spc="0" normalizeH="0" baseline="0" noProof="1">
                <a:gradFill>
                  <a:gsLst>
                    <a:gs pos="0">
                      <a:srgbClr val="012D86"/>
                    </a:gs>
                    <a:gs pos="100000">
                      <a:srgbClr val="0E2557"/>
                    </a:gs>
                  </a:gsLst>
                  <a:lin scaled="0"/>
                </a:gradFill>
                <a:latin typeface="+mn-ea"/>
                <a:ea typeface="+mn-ea"/>
                <a:cs typeface="+mn-ea"/>
              </a:rPr>
              <a:t>世界卫生组织结核病和艾滋病防治亲善大使彭丽媛到校为西昌学院“青春红丝带志愿团”授旗。</a:t>
            </a:r>
            <a:endParaRPr kumimoji="0" lang="zh-CN" b="1" kern="1200" cap="none" spc="0" normalizeH="0" baseline="0" noProof="1">
              <a:gradFill>
                <a:gsLst>
                  <a:gs pos="0">
                    <a:srgbClr val="012D86"/>
                  </a:gs>
                  <a:gs pos="100000">
                    <a:srgbClr val="0E2557"/>
                  </a:gs>
                </a:gsLst>
                <a:lin scaled="0"/>
              </a:gradFill>
              <a:latin typeface="+mn-ea"/>
              <a:ea typeface="+mn-ea"/>
              <a:cs typeface="+mn-ea"/>
            </a:endParaRPr>
          </a:p>
        </p:txBody>
      </p:sp>
    </p:spTree>
    <p:custDataLst>
      <p:tags r:id="rId2"/>
    </p:custData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1793" name="内容占位符 3"/>
          <p:cNvPicPr>
            <a:picLocks noGrp="1" noChangeAspect="1"/>
          </p:cNvPicPr>
          <p:nvPr>
            <p:ph idx="1"/>
          </p:nvPr>
        </p:nvPicPr>
        <p:blipFill>
          <a:blip r:embed="rId1"/>
          <a:stretch>
            <a:fillRect/>
          </a:stretch>
        </p:blipFill>
        <p:spPr>
          <a:xfrm>
            <a:off x="1085850" y="922338"/>
            <a:ext cx="7362825" cy="4641850"/>
          </a:xfrm>
        </p:spPr>
      </p:pic>
      <p:sp>
        <p:nvSpPr>
          <p:cNvPr id="7" name="Title 6"/>
          <p:cNvSpPr txBox="1"/>
          <p:nvPr>
            <p:custDataLst>
              <p:tags r:id="rId2"/>
            </p:custDataLst>
          </p:nvPr>
        </p:nvSpPr>
        <p:spPr>
          <a:xfrm>
            <a:off x="2554605" y="5657215"/>
            <a:ext cx="4175760" cy="51181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42545" marR="0" lvl="0" indent="0" algn="ctr" defTabSz="913765" rtl="0" eaLnBrk="1" fontAlgn="auto" latinLnBrk="0" hangingPunct="1">
              <a:lnSpc>
                <a:spcPct val="130000"/>
              </a:lnSpc>
              <a:spcBef>
                <a:spcPts val="935"/>
              </a:spcBef>
              <a:spcAft>
                <a:spcPts val="0"/>
              </a:spcAft>
              <a:buClrTx/>
              <a:buSzTx/>
              <a:buFont typeface="+mj-lt"/>
              <a:buNone/>
            </a:pPr>
            <a:r>
              <a:rPr kumimoji="0" lang="zh-CN" altLang="en-US" sz="2800" b="0" i="0" u="none" strike="noStrike" kern="1200" cap="none" spc="0" normalizeH="0" baseline="0" noProof="1" smtClean="0">
                <a:ln w="10160">
                  <a:solidFill>
                    <a:schemeClr val="accent5"/>
                  </a:solidFill>
                  <a:prstDash val="solid"/>
                </a:ln>
                <a:solidFill>
                  <a:schemeClr val="accent1"/>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sym typeface="+mn-ea"/>
              </a:rPr>
              <a:t>彭大使与志愿团成员座谈</a:t>
            </a:r>
            <a:endParaRPr kumimoji="0" lang="zh-CN" altLang="en-US" sz="2200" b="0" i="0" u="none" strike="noStrike" kern="1200" cap="none" spc="226" normalizeH="0" baseline="0" noProof="1" dirty="0" smtClean="0">
              <a:ln w="3175">
                <a:noFill/>
                <a:prstDash val="dash"/>
              </a:ln>
              <a:solidFill>
                <a:schemeClr val="tx1">
                  <a:lumMod val="75000"/>
                  <a:lumOff val="25000"/>
                </a:schemeClr>
              </a:solidFill>
              <a:effectLst/>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2817" name="内容占位符 3"/>
          <p:cNvPicPr>
            <a:picLocks noGrp="1" noChangeAspect="1"/>
          </p:cNvPicPr>
          <p:nvPr>
            <p:ph idx="1"/>
          </p:nvPr>
        </p:nvPicPr>
        <p:blipFill>
          <a:blip r:embed="rId1"/>
          <a:stretch>
            <a:fillRect/>
          </a:stretch>
        </p:blipFill>
        <p:spPr>
          <a:xfrm>
            <a:off x="449263" y="1401763"/>
            <a:ext cx="4186237" cy="3817937"/>
          </a:xfrm>
        </p:spPr>
      </p:pic>
      <p:pic>
        <p:nvPicPr>
          <p:cNvPr id="162818" name="图片 4"/>
          <p:cNvPicPr>
            <a:picLocks noChangeAspect="1"/>
          </p:cNvPicPr>
          <p:nvPr/>
        </p:nvPicPr>
        <p:blipFill>
          <a:blip r:embed="rId2"/>
          <a:stretch>
            <a:fillRect/>
          </a:stretch>
        </p:blipFill>
        <p:spPr>
          <a:xfrm>
            <a:off x="4946650" y="1401763"/>
            <a:ext cx="3948113" cy="3817937"/>
          </a:xfrm>
          <a:prstGeom prst="rect">
            <a:avLst/>
          </a:prstGeom>
          <a:noFill/>
          <a:ln w="9525">
            <a:noFill/>
          </a:ln>
        </p:spPr>
      </p:pic>
      <p:sp>
        <p:nvSpPr>
          <p:cNvPr id="6" name="文本框 5"/>
          <p:cNvSpPr txBox="1"/>
          <p:nvPr/>
        </p:nvSpPr>
        <p:spPr>
          <a:xfrm>
            <a:off x="448945" y="5605780"/>
            <a:ext cx="8446135" cy="435610"/>
          </a:xfrm>
          <a:prstGeom prst="rect">
            <a:avLst/>
          </a:prstGeom>
          <a:noFill/>
        </p:spPr>
        <p:txBody>
          <a:bodyPr wrap="square" rtlCol="0">
            <a:spAutoFit/>
            <a:scene3d>
              <a:camera prst="orthographicFront"/>
              <a:lightRig rig="threePt" dir="t"/>
            </a:scene3d>
          </a:bodyPr>
          <a:p>
            <a:pPr marR="0" algn="ctr" defTabSz="914400" eaLnBrk="0" hangingPunct="0">
              <a:buClrTx/>
              <a:buSzTx/>
            </a:pPr>
            <a:r>
              <a:rPr kumimoji="0" lang="zh-CN" altLang="en-US" sz="2800" kern="1200" cap="none" spc="0" normalizeH="0" baseline="0" noProof="1">
                <a:ln w="10160">
                  <a:solidFill>
                    <a:schemeClr val="accent5"/>
                  </a:solidFill>
                  <a:prstDash val="solid"/>
                </a:ln>
                <a:solidFill>
                  <a:schemeClr val="accent1"/>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彭大使为青春志愿者工作指明了方向</a:t>
            </a:r>
            <a:endParaRPr kumimoji="0" lang="zh-CN" altLang="en-US" sz="2800" kern="1200" cap="none" spc="0" normalizeH="0" baseline="0" noProof="1">
              <a:ln w="10160">
                <a:solidFill>
                  <a:schemeClr val="accent5"/>
                </a:solidFill>
                <a:prstDash val="solid"/>
              </a:ln>
              <a:solidFill>
                <a:schemeClr val="accent1"/>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endParaRPr>
          </a:p>
        </p:txBody>
      </p:sp>
    </p:spTree>
    <p:custDataLst>
      <p:tags r:id="rId3"/>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41" name="内容占位符 3"/>
          <p:cNvPicPr>
            <a:picLocks noGrp="1" noChangeAspect="1"/>
          </p:cNvPicPr>
          <p:nvPr>
            <p:ph idx="1"/>
          </p:nvPr>
        </p:nvPicPr>
        <p:blipFill>
          <a:blip r:embed="rId1"/>
          <a:stretch>
            <a:fillRect/>
          </a:stretch>
        </p:blipFill>
        <p:spPr>
          <a:xfrm>
            <a:off x="817563" y="1168400"/>
            <a:ext cx="3671887" cy="2159000"/>
          </a:xfrm>
        </p:spPr>
      </p:pic>
      <p:pic>
        <p:nvPicPr>
          <p:cNvPr id="163842" name="图片 4"/>
          <p:cNvPicPr>
            <a:picLocks noChangeAspect="1"/>
          </p:cNvPicPr>
          <p:nvPr/>
        </p:nvPicPr>
        <p:blipFill>
          <a:blip r:embed="rId2"/>
          <a:stretch>
            <a:fillRect/>
          </a:stretch>
        </p:blipFill>
        <p:spPr>
          <a:xfrm>
            <a:off x="4933950" y="1168400"/>
            <a:ext cx="3670300" cy="2159000"/>
          </a:xfrm>
          <a:prstGeom prst="rect">
            <a:avLst/>
          </a:prstGeom>
          <a:noFill/>
          <a:ln w="9525">
            <a:noFill/>
          </a:ln>
        </p:spPr>
      </p:pic>
      <p:pic>
        <p:nvPicPr>
          <p:cNvPr id="163843" name="图片 5"/>
          <p:cNvPicPr>
            <a:picLocks noChangeAspect="1"/>
          </p:cNvPicPr>
          <p:nvPr/>
        </p:nvPicPr>
        <p:blipFill>
          <a:blip r:embed="rId3"/>
          <a:stretch>
            <a:fillRect/>
          </a:stretch>
        </p:blipFill>
        <p:spPr>
          <a:xfrm>
            <a:off x="817563" y="3629025"/>
            <a:ext cx="3671887" cy="2108200"/>
          </a:xfrm>
          <a:prstGeom prst="rect">
            <a:avLst/>
          </a:prstGeom>
          <a:noFill/>
          <a:ln w="9525">
            <a:noFill/>
          </a:ln>
        </p:spPr>
      </p:pic>
      <p:pic>
        <p:nvPicPr>
          <p:cNvPr id="163844" name="图片 6"/>
          <p:cNvPicPr>
            <a:picLocks noChangeAspect="1"/>
          </p:cNvPicPr>
          <p:nvPr/>
        </p:nvPicPr>
        <p:blipFill>
          <a:blip r:embed="rId4"/>
          <a:stretch>
            <a:fillRect/>
          </a:stretch>
        </p:blipFill>
        <p:spPr>
          <a:xfrm>
            <a:off x="4933950" y="3629025"/>
            <a:ext cx="3670300" cy="2108200"/>
          </a:xfrm>
          <a:prstGeom prst="rect">
            <a:avLst/>
          </a:prstGeom>
          <a:noFill/>
          <a:ln w="9525">
            <a:noFill/>
          </a:ln>
        </p:spPr>
      </p:pic>
      <p:sp>
        <p:nvSpPr>
          <p:cNvPr id="8" name="文本框 7"/>
          <p:cNvSpPr txBox="1"/>
          <p:nvPr/>
        </p:nvSpPr>
        <p:spPr>
          <a:xfrm>
            <a:off x="2845435" y="410845"/>
            <a:ext cx="3799840" cy="645160"/>
          </a:xfrm>
          <a:prstGeom prst="rect">
            <a:avLst/>
          </a:prstGeom>
          <a:noFill/>
        </p:spPr>
        <p:txBody>
          <a:bodyPr wrap="square" rtlCol="0">
            <a:spAutoFit/>
            <a:scene3d>
              <a:camera prst="orthographicFront"/>
              <a:lightRig rig="threePt" dir="t"/>
            </a:scene3d>
          </a:bodyPr>
          <a:p>
            <a:pPr marR="0" algn="ctr" defTabSz="914400" eaLnBrk="0" hangingPunct="0">
              <a:buClrTx/>
              <a:buSzTx/>
            </a:pPr>
            <a:r>
              <a:rPr kumimoji="0" lang="en-US" altLang="zh-CN" sz="3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rPr>
              <a:t>“</a:t>
            </a:r>
            <a:r>
              <a:rPr kumimoji="0" lang="zh-CN" altLang="en-US" sz="3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rPr>
              <a:t>我们一直在行动</a:t>
            </a:r>
            <a:r>
              <a:rPr kumimoji="0" lang="en-US" altLang="zh-CN" sz="3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rPr>
              <a:t>”</a:t>
            </a:r>
            <a:endParaRPr kumimoji="0" lang="en-US" altLang="zh-CN" sz="3600" kern="1200" cap="none" spc="0" normalizeH="0" baseline="0" noProof="1">
              <a:ln w="22225">
                <a:solidFill>
                  <a:schemeClr val="accent2"/>
                </a:solidFill>
                <a:prstDash val="solid"/>
              </a:ln>
              <a:solidFill>
                <a:schemeClr val="accent2">
                  <a:lumMod val="40000"/>
                  <a:lumOff val="60000"/>
                </a:schemeClr>
              </a:solidFill>
              <a:latin typeface="Arial" panose="020B0604020202020204" pitchFamily="34" charset="0"/>
              <a:ea typeface="宋体" panose="02010600030101010101" pitchFamily="2" charset="-122"/>
              <a:cs typeface="+mn-cs"/>
            </a:endParaRPr>
          </a:p>
        </p:txBody>
      </p:sp>
    </p:spTree>
    <p:custDataLst>
      <p:tags r:id="rId5"/>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 name="图示 4"/>
          <p:cNvGraphicFramePr/>
          <p:nvPr/>
        </p:nvGraphicFramePr>
        <p:xfrm>
          <a:off x="969010" y="1379855"/>
          <a:ext cx="7070090" cy="236093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10" name="图示 9"/>
          <p:cNvGraphicFramePr/>
          <p:nvPr/>
        </p:nvGraphicFramePr>
        <p:xfrm>
          <a:off x="969010" y="3882390"/>
          <a:ext cx="7070090" cy="23609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64867" name="文本框 10"/>
          <p:cNvSpPr txBox="1"/>
          <p:nvPr/>
        </p:nvSpPr>
        <p:spPr>
          <a:xfrm>
            <a:off x="5538788" y="5657850"/>
            <a:ext cx="487362" cy="385763"/>
          </a:xfrm>
          <a:prstGeom prst="rect">
            <a:avLst/>
          </a:prstGeom>
          <a:noFill/>
          <a:ln w="9525">
            <a:noFill/>
          </a:ln>
        </p:spPr>
        <p:txBody>
          <a:bodyPr wrap="none" anchor="t">
            <a:spAutoFit/>
          </a:bodyPr>
          <a:p>
            <a:pPr eaLnBrk="0" hangingPunct="0"/>
            <a:r>
              <a:rPr lang="zh-CN" altLang="en-US">
                <a:latin typeface="宋体" panose="02010600030101010101" pitchFamily="2" charset="-122"/>
                <a:ea typeface="宋体" panose="02010600030101010101" pitchFamily="2" charset="-122"/>
              </a:rPr>
              <a:t>…</a:t>
            </a:r>
            <a:endParaRPr lang="zh-CN" altLang="en-US">
              <a:latin typeface="宋体" panose="02010600030101010101" pitchFamily="2" charset="-122"/>
              <a:ea typeface="宋体" panose="02010600030101010101" pitchFamily="2" charset="-122"/>
            </a:endParaRPr>
          </a:p>
        </p:txBody>
      </p:sp>
      <p:sp>
        <p:nvSpPr>
          <p:cNvPr id="12" name="文本框 11"/>
          <p:cNvSpPr txBox="1"/>
          <p:nvPr/>
        </p:nvSpPr>
        <p:spPr>
          <a:xfrm>
            <a:off x="969010" y="552450"/>
            <a:ext cx="7656830" cy="583565"/>
          </a:xfrm>
          <a:prstGeom prst="rect">
            <a:avLst/>
          </a:prstGeom>
          <a:noFill/>
        </p:spPr>
        <p:txBody>
          <a:bodyPr wrap="square" rtlCol="0">
            <a:spAutoFit/>
          </a:bodyPr>
          <a:p>
            <a:pPr marR="0" algn="ctr" defTabSz="914400" eaLnBrk="0" hangingPunct="0">
              <a:buClrTx/>
              <a:buSzTx/>
            </a:pPr>
            <a:r>
              <a:rPr kumimoji="0" lang="zh-CN" altLang="en-US" sz="3200" b="1" kern="1200" cap="none" spc="0" normalizeH="0" baseline="0" noProof="1">
                <a:ln w="19050">
                  <a:solidFill>
                    <a:prstClr val="black"/>
                  </a:solidFill>
                </a:ln>
                <a:gradFill>
                  <a:gsLst>
                    <a:gs pos="91000">
                      <a:srgbClr val="FF0000"/>
                    </a:gs>
                    <a:gs pos="0">
                      <a:srgbClr val="ED7D31"/>
                    </a:gs>
                  </a:gsLst>
                  <a:lin ang="0" scaled="1"/>
                </a:gradFill>
                <a:effectLst>
                  <a:innerShdw blurRad="76200">
                    <a:srgbClr val="FFFF00"/>
                  </a:innerShdw>
                </a:effectLst>
                <a:latin typeface="汉仪铸字美心体简" panose="00020600040101010101" charset="-122"/>
                <a:ea typeface="汉仪铸字美心体简" panose="00020600040101010101" charset="-122"/>
                <a:cs typeface="+mn-cs"/>
                <a:sym typeface="+mn-ea"/>
              </a:rPr>
              <a:t>☆奋力实现凉山2020年全面脱贫奔小康</a:t>
            </a:r>
            <a:endParaRPr kumimoji="0" lang="zh-CN" altLang="en-US" sz="3200" b="1" kern="1200" cap="none" spc="0" normalizeH="0" baseline="0" noProof="1">
              <a:ln w="19050">
                <a:solidFill>
                  <a:prstClr val="black"/>
                </a:solidFill>
              </a:ln>
              <a:gradFill>
                <a:gsLst>
                  <a:gs pos="91000">
                    <a:srgbClr val="FF0000"/>
                  </a:gs>
                  <a:gs pos="0">
                    <a:srgbClr val="ED7D31"/>
                  </a:gs>
                </a:gsLst>
                <a:lin ang="0" scaled="1"/>
              </a:gradFill>
              <a:effectLst>
                <a:innerShdw blurRad="76200">
                  <a:srgbClr val="FFFF00"/>
                </a:innerShdw>
              </a:effectLst>
              <a:latin typeface="汉仪铸字美心体简" panose="00020600040101010101" charset="-122"/>
              <a:ea typeface="汉仪铸字美心体简" panose="00020600040101010101" charset="-122"/>
              <a:cs typeface="+mn-cs"/>
              <a:sym typeface="+mn-ea"/>
            </a:endParaRPr>
          </a:p>
        </p:txBody>
      </p:sp>
    </p:spTree>
    <p:custDataLst>
      <p:tags r:id="rId11"/>
    </p:custData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89" name="文本框 3"/>
          <p:cNvSpPr txBox="1"/>
          <p:nvPr/>
        </p:nvSpPr>
        <p:spPr>
          <a:xfrm>
            <a:off x="1108075" y="754063"/>
            <a:ext cx="7288213" cy="485775"/>
          </a:xfrm>
          <a:prstGeom prst="rect">
            <a:avLst/>
          </a:prstGeom>
          <a:noFill/>
          <a:ln w="9525">
            <a:noFill/>
          </a:ln>
        </p:spPr>
        <p:txBody>
          <a:bodyPr wrap="square" anchor="t">
            <a:spAutoFit/>
          </a:bodyPr>
          <a:p>
            <a:pPr algn="ctr" eaLnBrk="0" hangingPunct="0"/>
            <a:r>
              <a:rPr lang="zh-CN" altLang="en-US" sz="3200" b="1">
                <a:latin typeface="Arial" panose="020B0604020202020204" pitchFamily="34" charset="0"/>
                <a:ea typeface="宋体" panose="02010600030101010101" pitchFamily="2" charset="-122"/>
              </a:rPr>
              <a:t>为凉山发展、为国家富强、为民族复兴</a:t>
            </a:r>
            <a:endParaRPr lang="zh-CN" altLang="en-US" sz="3200" b="1">
              <a:latin typeface="Arial" panose="020B0604020202020204" pitchFamily="34" charset="0"/>
              <a:ea typeface="宋体" panose="02010600030101010101" pitchFamily="2" charset="-122"/>
            </a:endParaRPr>
          </a:p>
        </p:txBody>
      </p:sp>
      <p:pic>
        <p:nvPicPr>
          <p:cNvPr id="165890" name="图片 91142" descr="e89a8ffb13931737dacc5d"/>
          <p:cNvPicPr>
            <a:picLocks noChangeAspect="1"/>
          </p:cNvPicPr>
          <p:nvPr/>
        </p:nvPicPr>
        <p:blipFill>
          <a:blip r:embed="rId1"/>
          <a:stretch>
            <a:fillRect/>
          </a:stretch>
        </p:blipFill>
        <p:spPr>
          <a:xfrm>
            <a:off x="1108075" y="1481138"/>
            <a:ext cx="7288213" cy="3897312"/>
          </a:xfrm>
          <a:prstGeom prst="rect">
            <a:avLst/>
          </a:prstGeom>
          <a:noFill/>
          <a:ln w="9525">
            <a:noFill/>
          </a:ln>
        </p:spPr>
      </p:pic>
      <p:sp>
        <p:nvSpPr>
          <p:cNvPr id="8" name="矩形 7"/>
          <p:cNvSpPr/>
          <p:nvPr/>
        </p:nvSpPr>
        <p:spPr>
          <a:xfrm>
            <a:off x="1108710" y="5377815"/>
            <a:ext cx="7171055" cy="127254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p>
            <a:pPr marL="0" marR="0" lvl="0" indent="0" algn="l" defTabSz="914400" rtl="0" eaLnBrk="1" fontAlgn="base" latinLnBrk="0" hangingPunct="1">
              <a:lnSpc>
                <a:spcPct val="80000"/>
              </a:lnSpc>
              <a:spcBef>
                <a:spcPct val="20000"/>
              </a:spcBef>
              <a:spcAft>
                <a:spcPct val="0"/>
              </a:spcAft>
              <a:buClrTx/>
              <a:buSzTx/>
              <a:buFont typeface="Arial" panose="020B0604020202020204" pitchFamily="34" charset="0"/>
              <a:buNone/>
              <a:defRPr/>
            </a:pPr>
            <a:r>
              <a:rPr kumimoji="0" lang="en-US" altLang="zh-CN" sz="4800" b="1" i="0" u="none" strike="noStrike" kern="1200" cap="none" spc="50" normalizeH="0" baseline="0" noProof="0" dirty="0" smtClean="0">
                <a:ln w="11430"/>
                <a:solidFill>
                  <a:srgbClr val="FF0000"/>
                </a:solidFill>
                <a:effectLst>
                  <a:outerShdw blurRad="76200" dist="50800" dir="5400000" algn="tl" rotWithShape="0">
                    <a:srgbClr val="000000">
                      <a:alpha val="65000"/>
                    </a:srgbClr>
                  </a:outerShdw>
                </a:effectLst>
                <a:uLnTx/>
                <a:uFillTx/>
                <a:latin typeface="隶书" panose="02010509060101010101" pitchFamily="49" charset="-122"/>
                <a:ea typeface="隶书" panose="02010509060101010101" pitchFamily="49" charset="-122"/>
                <a:cs typeface="+mn-cs"/>
              </a:rPr>
              <a:t>  </a:t>
            </a:r>
            <a:r>
              <a:rPr kumimoji="0" lang="zh-CN" altLang="en-US" sz="4800" b="1" i="0" u="none" strike="noStrike" kern="1200" cap="none" spc="50" normalizeH="0" baseline="0" noProof="0" dirty="0" smtClean="0">
                <a:ln w="11430"/>
                <a:solidFill>
                  <a:srgbClr val="FF0000"/>
                </a:solidFill>
                <a:effectLst>
                  <a:outerShdw blurRad="76200" dist="50800" dir="5400000" algn="tl" rotWithShape="0">
                    <a:srgbClr val="000000">
                      <a:alpha val="65000"/>
                    </a:srgbClr>
                  </a:outerShdw>
                </a:effectLst>
                <a:uLnTx/>
                <a:uFillTx/>
                <a:latin typeface="隶书" panose="02010509060101010101" pitchFamily="49" charset="-122"/>
                <a:ea typeface="隶书" panose="02010509060101010101" pitchFamily="49" charset="-122"/>
                <a:cs typeface="+mn-cs"/>
              </a:rPr>
              <a:t>我们每个人，都是新时代的红军</a:t>
            </a:r>
            <a:endParaRPr kumimoji="0" lang="zh-CN" altLang="en-US" sz="4800" b="1" i="0" u="none" strike="noStrike" kern="1200" cap="none" spc="50" normalizeH="0" baseline="0" noProof="0" dirty="0" smtClean="0">
              <a:ln w="11430"/>
              <a:solidFill>
                <a:srgbClr val="FF0000"/>
              </a:solidFill>
              <a:effectLst>
                <a:outerShdw blurRad="76200" dist="50800" dir="5400000" algn="tl" rotWithShape="0">
                  <a:srgbClr val="000000">
                    <a:alpha val="65000"/>
                  </a:srgbClr>
                </a:outerShdw>
              </a:effectLst>
              <a:uLnTx/>
              <a:uFillTx/>
              <a:latin typeface="隶书" panose="02010509060101010101" pitchFamily="49" charset="-122"/>
              <a:ea typeface="隶书" panose="02010509060101010101" pitchFamily="49" charset="-122"/>
              <a:cs typeface="+mn-cs"/>
            </a:endParaRPr>
          </a:p>
        </p:txBody>
      </p:sp>
    </p:spTree>
    <p:custDataLst>
      <p:tags r:id="rId2"/>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文本框 37900"/>
          <p:cNvSpPr txBox="1"/>
          <p:nvPr/>
        </p:nvSpPr>
        <p:spPr>
          <a:xfrm>
            <a:off x="1228090" y="4053828"/>
            <a:ext cx="7068820" cy="1174115"/>
          </a:xfrm>
          <a:prstGeom prst="rect">
            <a:avLst/>
          </a:prstGeom>
          <a:noFill/>
          <a:ln w="9525">
            <a:noFill/>
          </a:ln>
        </p:spPr>
        <p:txBody>
          <a:bodyPr>
            <a:spAutoFit/>
          </a:bodyPr>
          <a:lstStyle/>
          <a:p>
            <a:pPr marL="342900" marR="0" indent="-342900" algn="ctr" defTabSz="914400">
              <a:lnSpc>
                <a:spcPct val="80000"/>
              </a:lnSpc>
              <a:spcBef>
                <a:spcPct val="50000"/>
              </a:spcBef>
              <a:buClrTx/>
              <a:buSzTx/>
              <a:defRPr/>
            </a:pPr>
            <a:r>
              <a:rPr kumimoji="0" lang="en-US" altLang="zh-CN" sz="8800" kern="1200" cap="none" spc="0" normalizeH="0" baseline="0" noProof="1">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cs typeface="+mn-cs"/>
              </a:rPr>
              <a:t> </a:t>
            </a:r>
            <a:r>
              <a:rPr kumimoji="0" lang="zh-CN" altLang="en-US" sz="8800" kern="1200" cap="none" spc="0" normalizeH="0" baseline="0" noProof="1">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cs typeface="+mn-cs"/>
              </a:rPr>
              <a:t>谢谢大家！</a:t>
            </a:r>
            <a:endParaRPr kumimoji="0" lang="zh-CN" altLang="en-US" sz="8800" kern="1200" cap="none" spc="0" normalizeH="0" baseline="0" noProof="1">
              <a:ln w="22225">
                <a:solidFill>
                  <a:schemeClr val="accent2"/>
                </a:solidFill>
                <a:prstDash val="solid"/>
              </a:ln>
              <a:solidFill>
                <a:schemeClr val="accent2">
                  <a:lumMod val="40000"/>
                  <a:lumOff val="60000"/>
                </a:schemeClr>
              </a:solidFill>
              <a:latin typeface="楷体" panose="02010609060101010101" pitchFamily="49" charset="-122"/>
              <a:ea typeface="楷体" panose="02010609060101010101" pitchFamily="49" charset="-122"/>
              <a:cs typeface="+mn-cs"/>
            </a:endParaRPr>
          </a:p>
        </p:txBody>
      </p:sp>
      <p:pic>
        <p:nvPicPr>
          <p:cNvPr id="166914" name="Picture 7" descr="peace_dove_olive_branch_hg_wht"/>
          <p:cNvPicPr>
            <a:picLocks noChangeAspect="1"/>
          </p:cNvPicPr>
          <p:nvPr/>
        </p:nvPicPr>
        <p:blipFill>
          <a:blip r:embed="rId1"/>
          <a:stretch>
            <a:fillRect/>
          </a:stretch>
        </p:blipFill>
        <p:spPr>
          <a:xfrm>
            <a:off x="2627313" y="892175"/>
            <a:ext cx="3889375" cy="2762250"/>
          </a:xfrm>
          <a:prstGeom prst="rect">
            <a:avLst/>
          </a:prstGeom>
          <a:solidFill>
            <a:srgbClr val="9ED3D7">
              <a:alpha val="92940"/>
            </a:srgbClr>
          </a:solidFill>
          <a:ln w="9525">
            <a:noFill/>
          </a:ln>
        </p:spPr>
      </p:pic>
    </p:spTree>
    <p:custDataLst>
      <p:tags r:id="rId2"/>
    </p:custDataLst>
  </p:cSld>
  <p:clrMapOvr>
    <a:masterClrMapping/>
  </p:clrMapOvr>
  <p:transition/>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SLIDE_BACKGROUND_MASK_FLAG" val="1"/>
  <p:tag name="KSO_WM_UNIT_TYPE" val="y"/>
  <p:tag name="KSO_WM_UNIT_INDEX" val="3"/>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6*i*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8*i*2"/>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 name="KSO_WM_SLIDE_BACKGROUND_TYPE" val="general"/>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1"/>
  <p:tag name="KSO_WM_UNIT_LAYERLEVEL" val="1"/>
  <p:tag name="KSO_WM_TAG_VERSION" val="1.0"/>
  <p:tag name="KSO_WM_BEAUTIFY_FLAG" val="#wm#"/>
  <p:tag name="KSO_WM_SLIDE_BACKGROUND_TYPE" val="leftRight"/>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4*i*2"/>
  <p:tag name="KSO_WM_UNIT_LAYERLEVEL" val="1"/>
  <p:tag name="KSO_WM_TAG_VERSION" val="1.0"/>
  <p:tag name="KSO_WM_BEAUTIFY_FLAG" val="#wm#"/>
  <p:tag name="KSO_WM_SLIDE_BACKGROUND_TYPE" val="leftRight"/>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1"/>
  <p:tag name="KSO_WM_UNIT_LAYERLEVEL" val="1"/>
  <p:tag name="KSO_WM_TAG_VERSION" val="1.0"/>
  <p:tag name="KSO_WM_BEAUTIFY_FLAG" val="#wm#"/>
  <p:tag name="KSO_WM_SLIDE_BACKGROUND_TYPE" val="topBottom"/>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5*i*1"/>
  <p:tag name="KSO_WM_UNIT_LAYERLEVEL" val="1"/>
  <p:tag name="KSO_WM_TAG_VERSION" val="1.0"/>
  <p:tag name="KSO_WM_BEAUTIFY_FLAG" val="#wm#"/>
  <p:tag name="KSO_WM_SLIDE_BACKGROUND_TYPE" val="topBottom"/>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1"/>
  <p:tag name="KSO_WM_UNIT_LAYERLEVEL" val="1"/>
  <p:tag name="KSO_WM_TAG_VERSION" val="1.0"/>
  <p:tag name="KSO_WM_BEAUTIFY_FLAG" val="#wm#"/>
  <p:tag name="KSO_WM_SLIDE_BACKGROUND_TYPE" val="bottomTop"/>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6*i*1"/>
  <p:tag name="KSO_WM_UNIT_LAYERLEVEL" val="1"/>
  <p:tag name="KSO_WM_TAG_VERSION" val="1.0"/>
  <p:tag name="KSO_WM_BEAUTIFY_FLAG" val="#wm#"/>
  <p:tag name="KSO_WM_SLIDE_BACKGROUND_TYPE" val="bottomTop"/>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 name="KSO_WM_SLIDE_BACKGROUND_TYPE" val="navigation"/>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7*i*2"/>
  <p:tag name="KSO_WM_UNIT_LAYERLEVEL" val="1"/>
  <p:tag name="KSO_WM_TAG_VERSION" val="1.0"/>
  <p:tag name="KSO_WM_BEAUTIFY_FLAG" val="#wm#"/>
  <p:tag name="KSO_WM_SLIDE_BACKGROUND_TYPE" val="navigation"/>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7*i*1"/>
  <p:tag name="KSO_WM_UNIT_LAYERLEVEL" val="1"/>
  <p:tag name="KSO_WM_TAG_VERSION" val="1.0"/>
  <p:tag name="KSO_WM_BEAUTIFY_FLAG" val="#wm#"/>
  <p:tag name="KSO_WM_SLIDE_BACKGROUND_TYPE" val="navigation"/>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8*i*1"/>
  <p:tag name="KSO_WM_UNIT_LAYERLEVEL" val="1"/>
  <p:tag name="KSO_WM_TAG_VERSION" val="1.0"/>
  <p:tag name="KSO_WM_BEAUTIFY_FLAG" val="#wm#"/>
  <p:tag name="KSO_WM_SLIDE_BACKGROUND_TYPE" val="belt"/>
  <p:tag name="KSO_WM_SLIDE_BK_DARK_LIGHT" val="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206"/>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206"/>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6.xml><?xml version="1.0" encoding="utf-8"?>
<p:tagLst xmlns:p="http://schemas.openxmlformats.org/presentationml/2006/main">
  <p:tag name="KSO_WM_TEMPLATE_SUBCATEGORY" val="0"/>
  <p:tag name="KSO_WM_TEMPLATE_THUMBS_INDEX" val="1、4、5、7、8、10、13、15"/>
  <p:tag name="KSO_WM_UNIT_SHOW_EDIT_AREA_INDICATION" val="0"/>
  <p:tag name="KSO_WM_TAG_VERSION" val="1.0"/>
  <p:tag name="KSO_WM_BEAUTIFY_FLAG" val="#wm#"/>
  <p:tag name="KSO_WM_TEMPLATE_CATEGORY" val="custom"/>
  <p:tag name="KSO_WM_TEMPLATE_INDEX" val="20200206"/>
  <p:tag name="KSO_WM_TEMPLATE_MASTER_TYPE" val="1"/>
  <p:tag name="KSO_WM_TEMPLATE_COLOR_TYPE" val="1"/>
  <p:tag name="KSO_WM_TEMPLATE_MASTER_THUMB_INDEX" val="18"/>
</p:tagLst>
</file>

<file path=ppt/tags/tag127.xml><?xml version="1.0" encoding="utf-8"?>
<p:tagLst xmlns:p="http://schemas.openxmlformats.org/presentationml/2006/main">
  <p:tag name="KSO_WM_SLIDE_MODEL_TYPE" val="cover"/>
</p:tagLst>
</file>

<file path=ppt/tags/tag128.xml><?xml version="1.0" encoding="utf-8"?>
<p:tagLst xmlns:p="http://schemas.openxmlformats.org/presentationml/2006/main">
  <p:tag name="KSO_WM_TEMPLATE_CATEGORY" val="custom"/>
  <p:tag name="KSO_WM_TEMPLATE_INDEX" val="20200206"/>
</p:tagLst>
</file>

<file path=ppt/tags/tag129.xml><?xml version="1.0" encoding="utf-8"?>
<p:tagLst xmlns:p="http://schemas.openxmlformats.org/presentationml/2006/main">
  <p:tag name="KSO_WM_TEMPLATE_CATEGORY" val="custom"/>
  <p:tag name="KSO_WM_TEMPLATE_INDEX" val="20200206"/>
</p:tagLst>
</file>

<file path=ppt/tags/tag130.xml><?xml version="1.0" encoding="utf-8"?>
<p:tagLst xmlns:p="http://schemas.openxmlformats.org/presentationml/2006/main">
  <p:tag name="KSO_WM_TEMPLATE_CATEGORY" val="custom"/>
  <p:tag name="KSO_WM_TEMPLATE_INDEX" val="20200206"/>
</p:tagLst>
</file>

<file path=ppt/tags/tag131.xml><?xml version="1.0" encoding="utf-8"?>
<p:tagLst xmlns:p="http://schemas.openxmlformats.org/presentationml/2006/main">
  <p:tag name="KSO_WM_TEMPLATE_CATEGORY" val="custom"/>
  <p:tag name="KSO_WM_TEMPLATE_INDEX" val="20200206"/>
</p:tagLst>
</file>

<file path=ppt/tags/tag132.xml><?xml version="1.0" encoding="utf-8"?>
<p:tagLst xmlns:p="http://schemas.openxmlformats.org/presentationml/2006/main">
  <p:tag name="KSO_WM_TEMPLATE_CATEGORY" val="custom"/>
  <p:tag name="KSO_WM_TEMPLATE_INDEX" val="20200206"/>
</p:tagLst>
</file>

<file path=ppt/tags/tag133.xml><?xml version="1.0" encoding="utf-8"?>
<p:tagLst xmlns:p="http://schemas.openxmlformats.org/presentationml/2006/main">
  <p:tag name="KSO_WM_TEMPLATE_CATEGORY" val="custom"/>
  <p:tag name="KSO_WM_TEMPLATE_INDEX" val="20200206"/>
</p:tagLst>
</file>

<file path=ppt/tags/tag134.xml><?xml version="1.0" encoding="utf-8"?>
<p:tagLst xmlns:p="http://schemas.openxmlformats.org/presentationml/2006/main">
  <p:tag name="KSO_WM_TEMPLATE_CATEGORY" val="custom"/>
  <p:tag name="KSO_WM_TEMPLATE_INDEX" val="20200206"/>
</p:tagLst>
</file>

<file path=ppt/tags/tag135.xml><?xml version="1.0" encoding="utf-8"?>
<p:tagLst xmlns:p="http://schemas.openxmlformats.org/presentationml/2006/main">
  <p:tag name="REFSHAPE" val="141867316"/>
</p:tagLst>
</file>

<file path=ppt/tags/tag136.xml><?xml version="1.0" encoding="utf-8"?>
<p:tagLst xmlns:p="http://schemas.openxmlformats.org/presentationml/2006/main">
  <p:tag name="KSO_WM_TEMPLATE_CATEGORY" val="custom"/>
  <p:tag name="KSO_WM_TEMPLATE_INDEX" val="20200206"/>
</p:tagLst>
</file>

<file path=ppt/tags/tag137.xml><?xml version="1.0" encoding="utf-8"?>
<p:tagLst xmlns:p="http://schemas.openxmlformats.org/presentationml/2006/main">
  <p:tag name="KSO_WM_TEMPLATE_CATEGORY" val="custom"/>
  <p:tag name="KSO_WM_TEMPLATE_INDEX" val="20200206"/>
</p:tagLst>
</file>

<file path=ppt/tags/tag138.xml><?xml version="1.0" encoding="utf-8"?>
<p:tagLst xmlns:p="http://schemas.openxmlformats.org/presentationml/2006/main">
  <p:tag name="KSO_WM_TEMPLATE_CATEGORY" val="custom"/>
  <p:tag name="KSO_WM_TEMPLATE_INDEX" val="20200206"/>
</p:tagLst>
</file>

<file path=ppt/tags/tag139.xml><?xml version="1.0" encoding="utf-8"?>
<p:tagLst xmlns:p="http://schemas.openxmlformats.org/presentationml/2006/main">
  <p:tag name="KSO_WM_TEMPLATE_CATEGORY" val="custom"/>
  <p:tag name="KSO_WM_TEMPLATE_INDEX" val="20200206"/>
</p:tagLst>
</file>

<file path=ppt/tags/tag140.xml><?xml version="1.0" encoding="utf-8"?>
<p:tagLst xmlns:p="http://schemas.openxmlformats.org/presentationml/2006/main">
  <p:tag name="KSO_WM_TEMPLATE_CATEGORY" val="custom"/>
  <p:tag name="KSO_WM_TEMPLATE_INDEX" val="20200206"/>
</p:tagLst>
</file>

<file path=ppt/tags/tag141.xml><?xml version="1.0" encoding="utf-8"?>
<p:tagLst xmlns:p="http://schemas.openxmlformats.org/presentationml/2006/main">
  <p:tag name="KSO_WM_TEMPLATE_CATEGORY" val="custom"/>
  <p:tag name="KSO_WM_TEMPLATE_INDEX" val="20200206"/>
</p:tagLst>
</file>

<file path=ppt/tags/tag142.xml><?xml version="1.0" encoding="utf-8"?>
<p:tagLst xmlns:p="http://schemas.openxmlformats.org/presentationml/2006/main">
  <p:tag name="KSO_WM_TEMPLATE_CATEGORY" val="custom"/>
  <p:tag name="KSO_WM_TEMPLATE_INDEX" val="20200206"/>
</p:tagLst>
</file>

<file path=ppt/tags/tag143.xml><?xml version="1.0" encoding="utf-8"?>
<p:tagLst xmlns:p="http://schemas.openxmlformats.org/presentationml/2006/main">
  <p:tag name="KSO_WM_TEMPLATE_CATEGORY" val="custom"/>
  <p:tag name="KSO_WM_TEMPLATE_INDEX" val="20200206"/>
</p:tagLst>
</file>

<file path=ppt/tags/tag144.xml><?xml version="1.0" encoding="utf-8"?>
<p:tagLst xmlns:p="http://schemas.openxmlformats.org/presentationml/2006/main">
  <p:tag name="KSO_WM_TEMPLATE_CATEGORY" val="custom"/>
  <p:tag name="KSO_WM_TEMPLATE_INDEX" val="20200206"/>
</p:tagLst>
</file>

<file path=ppt/tags/tag145.xml><?xml version="1.0" encoding="utf-8"?>
<p:tagLst xmlns:p="http://schemas.openxmlformats.org/presentationml/2006/main">
  <p:tag name="KSO_WM_TEMPLATE_CATEGORY" val="custom"/>
  <p:tag name="KSO_WM_TEMPLATE_INDEX" val="20200206"/>
</p:tagLst>
</file>

<file path=ppt/tags/tag146.xml><?xml version="1.0" encoding="utf-8"?>
<p:tagLst xmlns:p="http://schemas.openxmlformats.org/presentationml/2006/main">
  <p:tag name="KSO_WM_TEMPLATE_CATEGORY" val="custom"/>
  <p:tag name="KSO_WM_TEMPLATE_INDEX" val="20200206"/>
</p:tagLst>
</file>

<file path=ppt/tags/tag147.xml><?xml version="1.0" encoding="utf-8"?>
<p:tagLst xmlns:p="http://schemas.openxmlformats.org/presentationml/2006/main">
  <p:tag name="KSO_WM_TEMPLATE_CATEGORY" val="custom"/>
  <p:tag name="KSO_WM_TEMPLATE_INDEX" val="20200206"/>
</p:tagLst>
</file>

<file path=ppt/tags/tag148.xml><?xml version="1.0" encoding="utf-8"?>
<p:tagLst xmlns:p="http://schemas.openxmlformats.org/presentationml/2006/main">
  <p:tag name="KSO_WM_TEMPLATE_CATEGORY" val="custom"/>
  <p:tag name="KSO_WM_TEMPLATE_INDEX" val="20200206"/>
</p:tagLst>
</file>

<file path=ppt/tags/tag149.xml><?xml version="1.0" encoding="utf-8"?>
<p:tagLst xmlns:p="http://schemas.openxmlformats.org/presentationml/2006/main">
  <p:tag name="KSO_WM_TEMPLATE_CATEGORY" val="custom"/>
  <p:tag name="KSO_WM_TEMPLATE_INDEX" val="20200206"/>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3868_1*i*9"/>
  <p:tag name="KSO_WM_TEMPLATE_CATEGORY" val="diagram"/>
  <p:tag name="KSO_WM_TEMPLATE_INDEX" val="20193868"/>
  <p:tag name="KSO_WM_UNIT_LAYERLEVEL" val="1"/>
  <p:tag name="KSO_WM_TAG_VERSION" val="1.0"/>
  <p:tag name="KSO_WM_BEAUTIFY_FLAG" val="#wm#"/>
  <p:tag name="KSO_WM_UNIT_ADJUSTLAYOUT_ID" val="35"/>
  <p:tag name="KSO_WM_UNIT_COLOR_SCHEME_SHAPE_ID" val="35"/>
  <p:tag name="KSO_WM_UNIT_COLOR_SCHEME_PARENT_PAGE" val="0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3868_1*i*9"/>
  <p:tag name="KSO_WM_TEMPLATE_CATEGORY" val="diagram"/>
  <p:tag name="KSO_WM_TEMPLATE_INDEX" val="20193868"/>
  <p:tag name="KSO_WM_UNIT_LAYERLEVEL" val="1"/>
  <p:tag name="KSO_WM_TAG_VERSION" val="1.0"/>
  <p:tag name="KSO_WM_BEAUTIFY_FLAG" val="#wm#"/>
  <p:tag name="KSO_WM_UNIT_ADJUSTLAYOUT_ID" val="35"/>
  <p:tag name="KSO_WM_UNIT_COLOR_SCHEME_SHAPE_ID" val="35"/>
  <p:tag name="KSO_WM_UNIT_COLOR_SCHEME_PARENT_PAGE" val="0_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3868_1*i*9"/>
  <p:tag name="KSO_WM_TEMPLATE_CATEGORY" val="diagram"/>
  <p:tag name="KSO_WM_TEMPLATE_INDEX" val="20193868"/>
  <p:tag name="KSO_WM_UNIT_LAYERLEVEL" val="1"/>
  <p:tag name="KSO_WM_TAG_VERSION" val="1.0"/>
  <p:tag name="KSO_WM_BEAUTIFY_FLAG" val="#wm#"/>
  <p:tag name="KSO_WM_UNIT_ADJUSTLAYOUT_ID" val="35"/>
  <p:tag name="KSO_WM_UNIT_COLOR_SCHEME_SHAPE_ID" val="35"/>
  <p:tag name="KSO_WM_UNIT_COLOR_SCHEME_PARENT_PAGE" val="0_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3868_1*i*9"/>
  <p:tag name="KSO_WM_TEMPLATE_CATEGORY" val="diagram"/>
  <p:tag name="KSO_WM_TEMPLATE_INDEX" val="20193868"/>
  <p:tag name="KSO_WM_UNIT_LAYERLEVEL" val="1"/>
  <p:tag name="KSO_WM_TAG_VERSION" val="1.0"/>
  <p:tag name="KSO_WM_BEAUTIFY_FLAG" val="#wm#"/>
  <p:tag name="KSO_WM_UNIT_ADJUSTLAYOUT_ID" val="35"/>
  <p:tag name="KSO_WM_UNIT_COLOR_SCHEME_SHAPE_ID" val="35"/>
  <p:tag name="KSO_WM_UNIT_COLOR_SCHEME_PARENT_PAGE" val="0_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3868_1*i*9"/>
  <p:tag name="KSO_WM_TEMPLATE_CATEGORY" val="diagram"/>
  <p:tag name="KSO_WM_TEMPLATE_INDEX" val="20193868"/>
  <p:tag name="KSO_WM_UNIT_LAYERLEVEL" val="1"/>
  <p:tag name="KSO_WM_TAG_VERSION" val="1.0"/>
  <p:tag name="KSO_WM_BEAUTIFY_FLAG" val="#wm#"/>
  <p:tag name="KSO_WM_UNIT_ADJUSTLAYOUT_ID" val="35"/>
  <p:tag name="KSO_WM_UNIT_COLOR_SCHEME_SHAPE_ID" val="35"/>
  <p:tag name="KSO_WM_UNIT_COLOR_SCHEME_PARENT_PAGE" val="0_1"/>
</p:tagLst>
</file>

<file path=ppt/tags/tag155.xml><?xml version="1.0" encoding="utf-8"?>
<p:tagLst xmlns:p="http://schemas.openxmlformats.org/presentationml/2006/main">
  <p:tag name="KSO_WM_TEMPLATE_CATEGORY" val="custom"/>
  <p:tag name="KSO_WM_TEMPLATE_INDEX" val="20200206"/>
</p:tagLst>
</file>

<file path=ppt/tags/tag156.xml><?xml version="1.0" encoding="utf-8"?>
<p:tagLst xmlns:p="http://schemas.openxmlformats.org/presentationml/2006/main">
  <p:tag name="KSO_WM_BEAUTIFY_FLAG" val="#wm#"/>
  <p:tag name="KSO_WM_TEMPLATE_CATEGORY" val="custom"/>
  <p:tag name="KSO_WM_TEMPLATE_INDEX" val="20200206"/>
</p:tagLst>
</file>

<file path=ppt/tags/tag157.xml><?xml version="1.0" encoding="utf-8"?>
<p:tagLst xmlns:p="http://schemas.openxmlformats.org/presentationml/2006/main">
  <p:tag name="KSO_WM_BEAUTIFY_FLAG" val="#wm#"/>
  <p:tag name="KSO_WM_TEMPLATE_CATEGORY" val="custom"/>
  <p:tag name="KSO_WM_TEMPLATE_INDEX" val="20200206"/>
</p:tagLst>
</file>

<file path=ppt/tags/tag158.xml><?xml version="1.0" encoding="utf-8"?>
<p:tagLst xmlns:p="http://schemas.openxmlformats.org/presentationml/2006/main">
  <p:tag name="KSO_WM_TEMPLATE_CATEGORY" val="custom"/>
  <p:tag name="KSO_WM_TEMPLATE_INDEX" val="20200206"/>
</p:tagLst>
</file>

<file path=ppt/tags/tag159.xml><?xml version="1.0" encoding="utf-8"?>
<p:tagLst xmlns:p="http://schemas.openxmlformats.org/presentationml/2006/main">
  <p:tag name="KSO_WM_TEMPLATE_CATEGORY" val="custom"/>
  <p:tag name="KSO_WM_TEMPLATE_INDEX" val="20200206"/>
</p:tagLst>
</file>

<file path=ppt/tags/tag160.xml><?xml version="1.0" encoding="utf-8"?>
<p:tagLst xmlns:p="http://schemas.openxmlformats.org/presentationml/2006/main">
  <p:tag name="KSO_WM_TEMPLATE_CATEGORY" val="custom"/>
  <p:tag name="KSO_WM_TEMPLATE_INDEX" val="20200206"/>
</p:tagLst>
</file>

<file path=ppt/tags/tag161.xml><?xml version="1.0" encoding="utf-8"?>
<p:tagLst xmlns:p="http://schemas.openxmlformats.org/presentationml/2006/main">
  <p:tag name="KSO_WM_TEMPLATE_CATEGORY" val="custom"/>
  <p:tag name="KSO_WM_TEMPLATE_INDEX" val="20200206"/>
</p:tagLst>
</file>

<file path=ppt/tags/tag162.xml><?xml version="1.0" encoding="utf-8"?>
<p:tagLst xmlns:p="http://schemas.openxmlformats.org/presentationml/2006/main">
  <p:tag name="KSO_WM_TEMPLATE_CATEGORY" val="custom"/>
  <p:tag name="KSO_WM_TEMPLATE_INDEX" val="20200206"/>
</p:tagLst>
</file>

<file path=ppt/tags/tag163.xml><?xml version="1.0" encoding="utf-8"?>
<p:tagLst xmlns:p="http://schemas.openxmlformats.org/presentationml/2006/main">
  <p:tag name="KSO_WM_BEAUTIFY_FLAG" val="#wm#"/>
  <p:tag name="KSO_WM_TEMPLATE_CATEGORY" val="custom"/>
  <p:tag name="KSO_WM_TEMPLATE_INDEX" val="20200206"/>
</p:tagLst>
</file>

<file path=ppt/tags/tag164.xml><?xml version="1.0" encoding="utf-8"?>
<p:tagLst xmlns:p="http://schemas.openxmlformats.org/presentationml/2006/main">
  <p:tag name="KSO_WM_BEAUTIFY_FLAG" val="#wm#"/>
  <p:tag name="KSO_WM_TEMPLATE_CATEGORY" val="custom"/>
  <p:tag name="KSO_WM_TEMPLATE_INDEX" val="20200206"/>
</p:tagLst>
</file>

<file path=ppt/tags/tag165.xml><?xml version="1.0" encoding="utf-8"?>
<p:tagLst xmlns:p="http://schemas.openxmlformats.org/presentationml/2006/main">
  <p:tag name="KSO_WM_BEAUTIFY_FLAG" val="#wm#"/>
  <p:tag name="KSO_WM_TEMPLATE_CATEGORY" val="custom"/>
  <p:tag name="KSO_WM_TEMPLATE_INDEX" val="20200206"/>
</p:tagLst>
</file>

<file path=ppt/tags/tag166.xml><?xml version="1.0" encoding="utf-8"?>
<p:tagLst xmlns:p="http://schemas.openxmlformats.org/presentationml/2006/main">
  <p:tag name="KSO_WM_BEAUTIFY_FLAG" val="#wm#"/>
  <p:tag name="KSO_WM_TEMPLATE_CATEGORY" val="custom"/>
  <p:tag name="KSO_WM_TEMPLATE_INDEX" val="20200206"/>
</p:tagLst>
</file>

<file path=ppt/tags/tag167.xml><?xml version="1.0" encoding="utf-8"?>
<p:tagLst xmlns:p="http://schemas.openxmlformats.org/presentationml/2006/main">
  <p:tag name="KSO_WM_BEAUTIFY_FLAG" val="#wm#"/>
  <p:tag name="KSO_WM_TEMPLATE_CATEGORY" val="custom"/>
  <p:tag name="KSO_WM_TEMPLATE_INDEX" val="20200206"/>
</p:tagLst>
</file>

<file path=ppt/tags/tag168.xml><?xml version="1.0" encoding="utf-8"?>
<p:tagLst xmlns:p="http://schemas.openxmlformats.org/presentationml/2006/main">
  <p:tag name="KSO_WM_TEMPLATE_CATEGORY" val="custom"/>
  <p:tag name="KSO_WM_TEMPLATE_INDEX" val="20200206"/>
</p:tagLst>
</file>

<file path=ppt/tags/tag169.xml><?xml version="1.0" encoding="utf-8"?>
<p:tagLst xmlns:p="http://schemas.openxmlformats.org/presentationml/2006/main">
  <p:tag name="KSO_WM_TEMPLATE_CATEGORY" val="custom"/>
  <p:tag name="KSO_WM_TEMPLATE_INDEX" val="20200206"/>
</p:tagLst>
</file>

<file path=ppt/tags/tag170.xml><?xml version="1.0" encoding="utf-8"?>
<p:tagLst xmlns:p="http://schemas.openxmlformats.org/presentationml/2006/main">
  <p:tag name="KSO_WM_TEMPLATE_CATEGORY" val="custom"/>
  <p:tag name="KSO_WM_TEMPLATE_INDEX" val="20200206"/>
</p:tagLst>
</file>

<file path=ppt/tags/tag171.xml><?xml version="1.0" encoding="utf-8"?>
<p:tagLst xmlns:p="http://schemas.openxmlformats.org/presentationml/2006/main">
  <p:tag name="KSO_WM_BEAUTIFY_FLAG" val="#wm#"/>
  <p:tag name="KSO_WM_TEMPLATE_CATEGORY" val="custom"/>
  <p:tag name="KSO_WM_TEMPLATE_INDEX" val="20200206"/>
</p:tagLst>
</file>

<file path=ppt/tags/tag172.xml><?xml version="1.0" encoding="utf-8"?>
<p:tagLst xmlns:p="http://schemas.openxmlformats.org/presentationml/2006/main">
  <p:tag name="KSO_WM_TEMPLATE_CATEGORY" val="custom"/>
  <p:tag name="KSO_WM_TEMPLATE_INDEX" val="20200206"/>
</p:tagLst>
</file>

<file path=ppt/tags/tag173.xml><?xml version="1.0" encoding="utf-8"?>
<p:tagLst xmlns:p="http://schemas.openxmlformats.org/presentationml/2006/main">
  <p:tag name="KSO_WM_TEMPLATE_CATEGORY" val="custom"/>
  <p:tag name="KSO_WM_TEMPLATE_INDEX" val="20200206"/>
</p:tagLst>
</file>

<file path=ppt/tags/tag174.xml><?xml version="1.0" encoding="utf-8"?>
<p:tagLst xmlns:p="http://schemas.openxmlformats.org/presentationml/2006/main">
  <p:tag name="KSO_WM_TEMPLATE_CATEGORY" val="custom"/>
  <p:tag name="KSO_WM_TEMPLATE_INDEX" val="20200206"/>
</p:tagLst>
</file>

<file path=ppt/tags/tag175.xml><?xml version="1.0" encoding="utf-8"?>
<p:tagLst xmlns:p="http://schemas.openxmlformats.org/presentationml/2006/main">
  <p:tag name="KSO_WM_BEAUTIFY_FLAG" val="#wm#"/>
  <p:tag name="KSO_WM_TEMPLATE_CATEGORY" val="custom"/>
  <p:tag name="KSO_WM_TEMPLATE_INDEX" val="20200206"/>
</p:tagLst>
</file>

<file path=ppt/tags/tag176.xml><?xml version="1.0" encoding="utf-8"?>
<p:tagLst xmlns:p="http://schemas.openxmlformats.org/presentationml/2006/main">
  <p:tag name="KSO_WM_BEAUTIFY_FLAG" val="#wm#"/>
  <p:tag name="KSO_WM_TEMPLATE_CATEGORY" val="custom"/>
  <p:tag name="KSO_WM_TEMPLATE_INDEX" val="20200206"/>
</p:tagLst>
</file>

<file path=ppt/tags/tag177.xml><?xml version="1.0" encoding="utf-8"?>
<p:tagLst xmlns:p="http://schemas.openxmlformats.org/presentationml/2006/main">
  <p:tag name="KSO_WM_TEMPLATE_CATEGORY" val="custom"/>
  <p:tag name="KSO_WM_TEMPLATE_INDEX" val="20200206"/>
</p:tagLst>
</file>

<file path=ppt/tags/tag178.xml><?xml version="1.0" encoding="utf-8"?>
<p:tagLst xmlns:p="http://schemas.openxmlformats.org/presentationml/2006/main">
  <p:tag name="KSO_WM_TEMPLATE_CATEGORY" val="custom"/>
  <p:tag name="KSO_WM_TEMPLATE_INDEX" val="20200206"/>
</p:tagLst>
</file>

<file path=ppt/tags/tag179.xml><?xml version="1.0" encoding="utf-8"?>
<p:tagLst xmlns:p="http://schemas.openxmlformats.org/presentationml/2006/main">
  <p:tag name="KSO_WM_TEMPLATE_CATEGORY" val="custom"/>
  <p:tag name="KSO_WM_TEMPLATE_INDEX" val="20200206"/>
</p:tagLst>
</file>

<file path=ppt/tags/tag180.xml><?xml version="1.0" encoding="utf-8"?>
<p:tagLst xmlns:p="http://schemas.openxmlformats.org/presentationml/2006/main">
  <p:tag name="KSO_WM_TEMPLATE_CATEGORY" val="custom"/>
  <p:tag name="KSO_WM_TEMPLATE_INDEX" val="20200206"/>
</p:tagLst>
</file>

<file path=ppt/tags/tag181.xml><?xml version="1.0" encoding="utf-8"?>
<p:tagLst xmlns:p="http://schemas.openxmlformats.org/presentationml/2006/main">
  <p:tag name="KSO_WM_TEMPLATE_CATEGORY" val="custom"/>
  <p:tag name="KSO_WM_TEMPLATE_INDEX" val="20200206"/>
</p:tagLst>
</file>

<file path=ppt/tags/tag182.xml><?xml version="1.0" encoding="utf-8"?>
<p:tagLst xmlns:p="http://schemas.openxmlformats.org/presentationml/2006/main">
  <p:tag name="KSO_WM_TEMPLATE_CATEGORY" val="custom"/>
  <p:tag name="KSO_WM_TEMPLATE_INDEX" val="20200206"/>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194580_5*m_i*1_1"/>
  <p:tag name="KSO_WM_TEMPLATE_CATEGORY" val="diagram"/>
  <p:tag name="KSO_WM_TEMPLATE_INDEX" val="20194580"/>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 name="KSO_WM_UNIT_DIAGRAM_SCHEMECOLOR_ID"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4580_5*m_h_i*1_1_1"/>
  <p:tag name="KSO_WM_TEMPLATE_CATEGORY" val="diagram"/>
  <p:tag name="KSO_WM_TEMPLATE_INDEX" val="20194580"/>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4580_5*m_h_i*1_1_2"/>
  <p:tag name="KSO_WM_TEMPLATE_CATEGORY" val="diagram"/>
  <p:tag name="KSO_WM_TEMPLATE_INDEX" val="20194580"/>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DIAGRAM_SCHEMECOLOR_ID" val="2"/>
</p:tagLst>
</file>

<file path=ppt/tags/tag186.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4580_5*m_h_i*1_3_1"/>
  <p:tag name="KSO_WM_TEMPLATE_CATEGORY" val="diagram"/>
  <p:tag name="KSO_WM_TEMPLATE_INDEX" val="20194580"/>
  <p:tag name="KSO_WM_UNIT_LAYERLEVEL" val="1_1_1"/>
  <p:tag name="KSO_WM_TAG_VERSION" val="1.0"/>
  <p:tag name="KSO_WM_BEAUTIFY_FLAG" val="#wm#"/>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4580_5*m_h_i*1_3_2"/>
  <p:tag name="KSO_WM_TEMPLATE_CATEGORY" val="diagram"/>
  <p:tag name="KSO_WM_TEMPLATE_INDEX" val="20194580"/>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DIAGRAM_SCHEMECOLOR_ID"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194580_5*m_h_i*1_5_1"/>
  <p:tag name="KSO_WM_TEMPLATE_CATEGORY" val="diagram"/>
  <p:tag name="KSO_WM_TEMPLATE_INDEX" val="20194580"/>
  <p:tag name="KSO_WM_UNIT_LAYERLEVEL" val="1_1_1"/>
  <p:tag name="KSO_WM_TAG_VERSION" val="1.0"/>
  <p:tag name="KSO_WM_BEAUTIFY_FLAG" val="#wm#"/>
  <p:tag name="KSO_WM_UNIT_FILL_FORE_SCHEMECOLOR_INDEX" val="9"/>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2"/>
  <p:tag name="KSO_WM_UNIT_ID" val="diagram20194580_5*m_h_i*1_5_2"/>
  <p:tag name="KSO_WM_TEMPLATE_CATEGORY" val="diagram"/>
  <p:tag name="KSO_WM_TEMPLATE_INDEX" val="20194580"/>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DIAGRAM_SCHEMECOLOR_ID"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4580_5*m_h_i*1_2_1"/>
  <p:tag name="KSO_WM_TEMPLATE_CATEGORY" val="diagram"/>
  <p:tag name="KSO_WM_TEMPLATE_INDEX" val="20194580"/>
  <p:tag name="KSO_WM_UNIT_LAYERLEVEL" val="1_1_1"/>
  <p:tag name="KSO_WM_TAG_VERSION" val="1.0"/>
  <p:tag name="KSO_WM_BEAUTIFY_FLAG" val="#wm#"/>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4580_5*m_h_i*1_2_2"/>
  <p:tag name="KSO_WM_TEMPLATE_CATEGORY" val="diagram"/>
  <p:tag name="KSO_WM_TEMPLATE_INDEX" val="20194580"/>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DIAGRAM_SCHEMECOLOR_ID" val="2"/>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194580_5*m_h_i*1_4_1"/>
  <p:tag name="KSO_WM_TEMPLATE_CATEGORY" val="diagram"/>
  <p:tag name="KSO_WM_TEMPLATE_INDEX" val="20194580"/>
  <p:tag name="KSO_WM_UNIT_LAYERLEVEL" val="1_1_1"/>
  <p:tag name="KSO_WM_TAG_VERSION" val="1.0"/>
  <p:tag name="KSO_WM_BEAUTIFY_FLAG" val="#wm#"/>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194580_5*m_h_i*1_4_2"/>
  <p:tag name="KSO_WM_TEMPLATE_CATEGORY" val="diagram"/>
  <p:tag name="KSO_WM_TEMPLATE_INDEX" val="20194580"/>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DIAGRAM_SCHEMECOLOR_ID" val="2"/>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6_1"/>
  <p:tag name="KSO_WM_UNIT_ID" val="diagram20194580_5*m_h_i*1_6_1"/>
  <p:tag name="KSO_WM_TEMPLATE_CATEGORY" val="diagram"/>
  <p:tag name="KSO_WM_TEMPLATE_INDEX" val="20194580"/>
  <p:tag name="KSO_WM_UNIT_LAYERLEVEL" val="1_1_1"/>
  <p:tag name="KSO_WM_TAG_VERSION" val="1.0"/>
  <p:tag name="KSO_WM_BEAUTIFY_FLAG" val="#wm#"/>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6_2"/>
  <p:tag name="KSO_WM_UNIT_ID" val="diagram20194580_5*m_h_i*1_6_2"/>
  <p:tag name="KSO_WM_TEMPLATE_CATEGORY" val="diagram"/>
  <p:tag name="KSO_WM_TEMPLATE_INDEX" val="20194580"/>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 name="KSO_WM_UNIT_DIAGRAM_SCHEMECOLOR_ID"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6_1"/>
  <p:tag name="KSO_WM_UNIT_ID" val="diagram20194580_5*m_h_i*1_6_1"/>
  <p:tag name="KSO_WM_TEMPLATE_CATEGORY" val="diagram"/>
  <p:tag name="KSO_WM_TEMPLATE_INDEX" val="20194580"/>
  <p:tag name="KSO_WM_UNIT_LAYERLEVEL" val="1_1_1"/>
  <p:tag name="KSO_WM_TAG_VERSION" val="1.0"/>
  <p:tag name="KSO_WM_BEAUTIFY_FLAG" val="#wm#"/>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6_1"/>
  <p:tag name="KSO_WM_UNIT_ID" val="diagram20194580_5*m_h_i*1_6_1"/>
  <p:tag name="KSO_WM_TEMPLATE_CATEGORY" val="diagram"/>
  <p:tag name="KSO_WM_TEMPLATE_INDEX" val="20194580"/>
  <p:tag name="KSO_WM_UNIT_LAYERLEVEL" val="1_1_1"/>
  <p:tag name="KSO_WM_TAG_VERSION" val="1.0"/>
  <p:tag name="KSO_WM_BEAUTIFY_FLAG" val="#wm#"/>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2"/>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2"/>
  <p:tag name="KSO_WM_UNIT_ID" val="diagram20194580_5*m_h_i*1_5_2"/>
  <p:tag name="KSO_WM_TEMPLATE_CATEGORY" val="diagram"/>
  <p:tag name="KSO_WM_TEMPLATE_INDEX" val="20194580"/>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DIAGRAM_SCHEMECOLOR_ID" val="2"/>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6_2"/>
  <p:tag name="KSO_WM_UNIT_ID" val="diagram20194580_5*m_h_i*1_6_2"/>
  <p:tag name="KSO_WM_TEMPLATE_CATEGORY" val="diagram"/>
  <p:tag name="KSO_WM_TEMPLATE_INDEX" val="20194580"/>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 name="KSO_WM_UNIT_DIAGRAM_SCHEMECOLOR_ID" val="2"/>
</p:tagLst>
</file>

<file path=ppt/tags/tag201.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2.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3.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4.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5.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6.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7.xml><?xml version="1.0" encoding="utf-8"?>
<p:tagLst xmlns:p="http://schemas.openxmlformats.org/presentationml/2006/main">
  <p:tag name="KSO_WM_UNIT_ISCONTENTSTITLE" val="0"/>
  <p:tag name="KSO_WM_UNIT_PRESET_TEXT" val="添加标题"/>
  <p:tag name="KSO_WM_UNIT_NOCLEAR" val="0"/>
  <p:tag name="KSO_WM_UNIT_VALUE" val="16"/>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4580_5*m_h_a*1_1_1"/>
  <p:tag name="KSO_WM_TEMPLATE_CATEGORY" val="diagram"/>
  <p:tag name="KSO_WM_TEMPLATE_INDEX" val="20194580"/>
  <p:tag name="KSO_WM_UNIT_LAYERLEVEL" val="1_1_1"/>
  <p:tag name="KSO_WM_TAG_VERSION" val="1.0"/>
  <p:tag name="KSO_WM_BEAUTIFY_FLAG" val="#wm#"/>
  <p:tag name="KSO_WM_UNIT_TEXT_FILL_FORE_SCHEMECOLOR_INDEX" val="13"/>
  <p:tag name="KSO_WM_UNIT_TEXT_FILL_TYPE" val="1"/>
  <p:tag name="KSO_WM_UNIT_DIAGRAM_SCHEMECOLOR_ID" val="2"/>
</p:tagLst>
</file>

<file path=ppt/tags/tag208.xml><?xml version="1.0" encoding="utf-8"?>
<p:tagLst xmlns:p="http://schemas.openxmlformats.org/presentationml/2006/main">
  <p:tag name="KSO_WM_TEMPLATE_CATEGORY" val="custom"/>
  <p:tag name="KSO_WM_TEMPLATE_INDEX" val="20200206"/>
</p:tagLst>
</file>

<file path=ppt/tags/tag209.xml><?xml version="1.0" encoding="utf-8"?>
<p:tagLst xmlns:p="http://schemas.openxmlformats.org/presentationml/2006/main">
  <p:tag name="KSO_WM_TEMPLATE_CATEGORY" val="custom"/>
  <p:tag name="KSO_WM_TEMPLATE_INDEX" val="20200206"/>
</p:tagLst>
</file>

<file path=ppt/tags/tag210.xml><?xml version="1.0" encoding="utf-8"?>
<p:tagLst xmlns:p="http://schemas.openxmlformats.org/presentationml/2006/main">
  <p:tag name="KSO_WM_TEMPLATE_CATEGORY" val="custom"/>
  <p:tag name="KSO_WM_TEMPLATE_INDEX" val="20200206"/>
</p:tagLst>
</file>

<file path=ppt/tags/tag211.xml><?xml version="1.0" encoding="utf-8"?>
<p:tagLst xmlns:p="http://schemas.openxmlformats.org/presentationml/2006/main">
  <p:tag name="KSO_WM_TEMPLATE_CATEGORY" val="custom"/>
  <p:tag name="KSO_WM_TEMPLATE_INDEX" val="20200206"/>
</p:tagLst>
</file>

<file path=ppt/tags/tag212.xml><?xml version="1.0" encoding="utf-8"?>
<p:tagLst xmlns:p="http://schemas.openxmlformats.org/presentationml/2006/main">
  <p:tag name="KSO_WM_TEMPLATE_CATEGORY" val="custom"/>
  <p:tag name="KSO_WM_TEMPLATE_INDEX" val="20200206"/>
</p:tagLst>
</file>

<file path=ppt/tags/tag213.xml><?xml version="1.0" encoding="utf-8"?>
<p:tagLst xmlns:p="http://schemas.openxmlformats.org/presentationml/2006/main">
  <p:tag name="KSO_WM_TEMPLATE_CATEGORY" val="custom"/>
  <p:tag name="KSO_WM_TEMPLATE_INDEX" val="20200206"/>
</p:tagLst>
</file>

<file path=ppt/tags/tag214.xml><?xml version="1.0" encoding="utf-8"?>
<p:tagLst xmlns:p="http://schemas.openxmlformats.org/presentationml/2006/main">
  <p:tag name="KSO_WM_TEMPLATE_CATEGORY" val="custom"/>
  <p:tag name="KSO_WM_TEMPLATE_INDEX" val="20200206"/>
</p:tagLst>
</file>

<file path=ppt/tags/tag215.xml><?xml version="1.0" encoding="utf-8"?>
<p:tagLst xmlns:p="http://schemas.openxmlformats.org/presentationml/2006/main">
  <p:tag name="KSO_WM_BEAUTIFY_FLAG" val="#wm#"/>
  <p:tag name="KSO_WM_TEMPLATE_CATEGORY" val="custom"/>
  <p:tag name="KSO_WM_TEMPLATE_INDEX" val="20200206"/>
</p:tagLst>
</file>

<file path=ppt/tags/tag216.xml><?xml version="1.0" encoding="utf-8"?>
<p:tagLst xmlns:p="http://schemas.openxmlformats.org/presentationml/2006/main">
  <p:tag name="KSO_WM_TEMPLATE_CATEGORY" val="custom"/>
  <p:tag name="KSO_WM_TEMPLATE_INDEX" val="20200206"/>
</p:tagLst>
</file>

<file path=ppt/tags/tag217.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13;为了演示发布的良好效果，请言简意赅的阐述您的观点。&#13;您的正文已经经简明扼要。字字珠玑，但信息却千丝万缕、错综复杂。"/>
  <p:tag name="KSO_WM_UNIT_NOCLEAR" val="1"/>
  <p:tag name="KSO_WM_UNIT_VALUE" val="88"/>
  <p:tag name="KSO_WM_UNIT_HIGHLIGHT" val="0"/>
  <p:tag name="KSO_WM_UNIT_COMPATIBLE" val="0"/>
  <p:tag name="KSO_WM_UNIT_DIAGRAM_ISNUMVISUAL" val="0"/>
  <p:tag name="KSO_WM_UNIT_DIAGRAM_ISREFERUNIT" val="0"/>
  <p:tag name="KSO_WM_UNIT_TYPE" val="f"/>
  <p:tag name="KSO_WM_UNIT_INDEX" val="1"/>
  <p:tag name="KSO_WM_UNIT_ID" val="mixed20201947_6*f*1"/>
  <p:tag name="KSO_WM_TEMPLATE_CATEGORY" val="mixed"/>
  <p:tag name="KSO_WM_TEMPLATE_INDEX" val="20201947"/>
  <p:tag name="KSO_WM_UNIT_LAYERLEVEL" val="1"/>
  <p:tag name="KSO_WM_TAG_VERSION" val="1.0"/>
  <p:tag name="KSO_WM_BEAUTIFY_FLAG" val="#wm#"/>
  <p:tag name="KSO_WM_UNIT_TEXTBOXSTYLE_GUID" val="{708568b5-3c9c-46d5-acfb-31a7570648f6}"/>
  <p:tag name="KSO_WM_UNIT_TEXTBOXSTYLE_TEMPLATEID" val="3132578"/>
  <p:tag name="KSO_WM_UNIT_TEXTBOXSTYLE_TYPE" val="8"/>
</p:tagLst>
</file>

<file path=ppt/tags/tag218.xml><?xml version="1.0" encoding="utf-8"?>
<p:tagLst xmlns:p="http://schemas.openxmlformats.org/presentationml/2006/main">
  <p:tag name="KSO_WM_BEAUTIFY_FLAG" val="#wm#"/>
  <p:tag name="KSO_WM_TEMPLATE_CATEGORY" val="custom"/>
  <p:tag name="KSO_WM_TEMPLATE_INDEX" val="20200206"/>
</p:tagLst>
</file>

<file path=ppt/tags/tag219.xml><?xml version="1.0" encoding="utf-8"?>
<p:tagLst xmlns:p="http://schemas.openxmlformats.org/presentationml/2006/main">
  <p:tag name="KSO_WM_BEAUTIFY_FLAG" val="#wm#"/>
  <p:tag name="KSO_WM_TEMPLATE_CATEGORY" val="custom"/>
  <p:tag name="KSO_WM_TEMPLATE_INDEX" val="20200206"/>
</p:tagLst>
</file>

<file path=ppt/tags/tag220.xml><?xml version="1.0" encoding="utf-8"?>
<p:tagLst xmlns:p="http://schemas.openxmlformats.org/presentationml/2006/main">
  <p:tag name="KSO_WM_BEAUTIFY_FLAG" val="#wm#"/>
  <p:tag name="KSO_WM_TEMPLATE_CATEGORY" val="custom"/>
  <p:tag name="KSO_WM_TEMPLATE_INDEX" val="20200206"/>
</p:tagLst>
</file>

<file path=ppt/tags/tag221.xml><?xml version="1.0" encoding="utf-8"?>
<p:tagLst xmlns:p="http://schemas.openxmlformats.org/presentationml/2006/main">
  <p:tag name="KSO_WM_TEMPLATE_CATEGORY" val="custom"/>
  <p:tag name="KSO_WM_TEMPLATE_INDEX" val="20200206"/>
</p:tagLst>
</file>

<file path=ppt/tags/tag222.xml><?xml version="1.0" encoding="utf-8"?>
<p:tagLst xmlns:p="http://schemas.openxmlformats.org/presentationml/2006/main">
  <p:tag name="KSO_WM_BEAUTIFY_FLAG" val="#wm#"/>
  <p:tag name="KSO_WM_TEMPLATE_CATEGORY" val="custom"/>
  <p:tag name="KSO_WM_TEMPLATE_INDEX" val="20200206"/>
</p:tagLst>
</file>

<file path=ppt/tags/tag223.xml><?xml version="1.0" encoding="utf-8"?>
<p:tagLst xmlns:p="http://schemas.openxmlformats.org/presentationml/2006/main">
  <p:tag name="KSO_WM_TEMPLATE_CATEGORY" val="custom"/>
  <p:tag name="KSO_WM_TEMPLATE_INDEX" val="20200206"/>
</p:tagLst>
</file>

<file path=ppt/theme/theme1.xml><?xml version="1.0" encoding="utf-8"?>
<a:theme xmlns:a="http://schemas.openxmlformats.org/drawingml/2006/main" name="自定义设计方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自定义设计方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自定义设计方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1.1.1.1.1.1.1.党政风主题配色红">
      <a:dk1>
        <a:sysClr val="windowText" lastClr="000000"/>
      </a:dk1>
      <a:lt1>
        <a:sysClr val="window" lastClr="FFFFFF"/>
      </a:lt1>
      <a:dk2>
        <a:srgbClr val="630101"/>
      </a:dk2>
      <a:lt2>
        <a:srgbClr val="F7EFDD"/>
      </a:lt2>
      <a:accent1>
        <a:srgbClr val="D11125"/>
      </a:accent1>
      <a:accent2>
        <a:srgbClr val="DB4A23"/>
      </a:accent2>
      <a:accent3>
        <a:srgbClr val="E97823"/>
      </a:accent3>
      <a:accent4>
        <a:srgbClr val="E89930"/>
      </a:accent4>
      <a:accent5>
        <a:srgbClr val="EEB62A"/>
      </a:accent5>
      <a:accent6>
        <a:srgbClr val="FCC30C"/>
      </a:accent6>
      <a:hlink>
        <a:srgbClr val="4987FF"/>
      </a:hlink>
      <a:folHlink>
        <a:srgbClr val="B556DD"/>
      </a:folHlink>
    </a:clrScheme>
    <a:fontScheme name="党政风、中国风">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6300</Words>
  <Application>WPS 演示</Application>
  <PresentationFormat/>
  <Paragraphs>412</Paragraphs>
  <Slides>71</Slides>
  <Notes>1</Notes>
  <HiddenSlides>0</HiddenSlides>
  <MMClips>0</MMClips>
  <ScaleCrop>false</ScaleCrop>
  <HeadingPairs>
    <vt:vector size="6" baseType="variant">
      <vt:variant>
        <vt:lpstr>已用的字体</vt:lpstr>
      </vt:variant>
      <vt:variant>
        <vt:i4>25</vt:i4>
      </vt:variant>
      <vt:variant>
        <vt:lpstr>主题</vt:lpstr>
      </vt:variant>
      <vt:variant>
        <vt:i4>6</vt:i4>
      </vt:variant>
      <vt:variant>
        <vt:lpstr>幻灯片标题</vt:lpstr>
      </vt:variant>
      <vt:variant>
        <vt:i4>71</vt:i4>
      </vt:variant>
    </vt:vector>
  </HeadingPairs>
  <TitlesOfParts>
    <vt:vector size="102" baseType="lpstr">
      <vt:lpstr>Arial</vt:lpstr>
      <vt:lpstr>宋体</vt:lpstr>
      <vt:lpstr>Wingdings</vt:lpstr>
      <vt:lpstr>隶书</vt:lpstr>
      <vt:lpstr>汉仪尚巍手书W</vt:lpstr>
      <vt:lpstr>Viner Hand ITC</vt:lpstr>
      <vt:lpstr>华文行楷</vt:lpstr>
      <vt:lpstr>微软雅黑</vt:lpstr>
      <vt:lpstr>楷体_GB2312</vt:lpstr>
      <vt:lpstr>新宋体</vt:lpstr>
      <vt:lpstr>黑体</vt:lpstr>
      <vt:lpstr>华文楷体</vt:lpstr>
      <vt:lpstr>华文彩云</vt:lpstr>
      <vt:lpstr>Arial Unicode MS</vt:lpstr>
      <vt:lpstr>Calibri</vt:lpstr>
      <vt:lpstr>思源黑体 CN Normal</vt:lpstr>
      <vt:lpstr>Times New Roman</vt:lpstr>
      <vt:lpstr>华文琥珀</vt:lpstr>
      <vt:lpstr>楷体</vt:lpstr>
      <vt:lpstr>仿宋</vt:lpstr>
      <vt:lpstr>华文仿宋</vt:lpstr>
      <vt:lpstr>华文中宋</vt:lpstr>
      <vt:lpstr>Segoe UI</vt:lpstr>
      <vt:lpstr>汉仪书魂体简</vt:lpstr>
      <vt:lpstr>汉仪铸字美心体简</vt:lpstr>
      <vt:lpstr>自定义设计方案</vt:lpstr>
      <vt:lpstr>1_自定义设计方案</vt:lpstr>
      <vt:lpstr>2_自定义设计方案</vt:lpstr>
      <vt:lpstr>3_自定义设计方案</vt:lpstr>
      <vt:lpstr>4_自定义设计方案</vt:lpstr>
      <vt:lpstr>Office 主题​​</vt:lpstr>
      <vt:lpstr>   </vt:lpstr>
      <vt:lpstr>本专题教学要求</vt:lpstr>
      <vt:lpstr>PowerPoint 演示文稿</vt:lpstr>
      <vt:lpstr> 一  红军长征过凉山</vt:lpstr>
      <vt:lpstr>PowerPoint 演示文稿</vt:lpstr>
      <vt:lpstr>（一）7只渡船，万人勇渡金沙江</vt:lpstr>
      <vt:lpstr>PowerPoint 演示文稿</vt:lpstr>
      <vt:lpstr>勇渡金沙江 </vt:lpstr>
      <vt:lpstr>（二) 会理会议—加强团结、维护党的领导</vt:lpstr>
      <vt:lpstr>PowerPoint 演示文稿</vt:lpstr>
      <vt:lpstr>礼州会议 </vt:lpstr>
      <vt:lpstr>《中国工农红军布告》 </vt:lpstr>
      <vt:lpstr>PowerPoint 演示文稿</vt:lpstr>
      <vt:lpstr>PowerPoint 演示文稿</vt:lpstr>
      <vt:lpstr>PowerPoint 演示文稿</vt:lpstr>
      <vt:lpstr>彝海结盟 </vt:lpstr>
      <vt:lpstr>PowerPoint 演示文稿</vt:lpstr>
      <vt:lpstr>PowerPoint 演示文稿</vt:lpstr>
      <vt:lpstr>1.对红军长征途中实现战略转移起到关键作用</vt:lpstr>
      <vt:lpstr>2. 播撒了革命火种，促进了凉山社会的觉醒</vt:lpstr>
      <vt:lpstr>PowerPoint 演示文稿</vt:lpstr>
      <vt:lpstr>PowerPoint 演示文稿</vt:lpstr>
      <vt:lpstr>PowerPoint 演示文稿</vt:lpstr>
      <vt:lpstr>PowerPoint 演示文稿</vt:lpstr>
      <vt:lpstr>PowerPoint 演示文稿</vt:lpstr>
      <vt:lpstr>PowerPoint 演示文稿</vt:lpstr>
      <vt:lpstr>二 弘扬伟大长征精神</vt:lpstr>
      <vt:lpstr>PowerPoint 演示文稿</vt:lpstr>
      <vt:lpstr>PowerPoint 演示文稿</vt:lpstr>
      <vt:lpstr>（一）长征是一次理想信念的伟大远征</vt:lpstr>
      <vt:lpstr>PowerPoint 演示文稿</vt:lpstr>
      <vt:lpstr> </vt:lpstr>
      <vt:lpstr>（二）长征是一次检验真理的伟大远征</vt:lpstr>
      <vt:lpstr>（三）长征是一次唤醒民众的伟大远征</vt:lpstr>
      <vt:lpstr>PowerPoint 演示文稿</vt:lpstr>
      <vt:lpstr>PowerPoint 演示文稿</vt:lpstr>
      <vt:lpstr>PowerPoint 演示文稿</vt:lpstr>
      <vt:lpstr>PowerPoint 演示文稿</vt:lpstr>
      <vt:lpstr>     三   走好新时代的长征路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（二）激扬青春力量，助力脱贫攻坚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西昌学院“青春红丝带志愿团”成立</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小雪</dc:creator>
  <cp:lastModifiedBy>仰望幸福</cp:lastModifiedBy>
  <cp:revision>137</cp:revision>
  <dcterms:created xsi:type="dcterms:W3CDTF">2017-07-13T13:32:00Z</dcterms:created>
  <dcterms:modified xsi:type="dcterms:W3CDTF">2019-10-09T23:50:11Z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2052-11.1.0.9098</vt:lpwstr>
  </property>
</Properties>
</file>